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3" r:id="rId42"/>
    <p:sldId id="304" r:id="rId43"/>
    <p:sldId id="305" r:id="rId44"/>
    <p:sldId id="306" r:id="rId45"/>
    <p:sldId id="310" r:id="rId46"/>
    <p:sldId id="311" r:id="rId47"/>
    <p:sldId id="312" r:id="rId48"/>
    <p:sldId id="313" r:id="rId49"/>
    <p:sldId id="314" r:id="rId50"/>
    <p:sldId id="316" r:id="rId51"/>
    <p:sldId id="317" r:id="rId52"/>
    <p:sldId id="318" r:id="rId53"/>
    <p:sldId id="307" r:id="rId54"/>
    <p:sldId id="308" r:id="rId55"/>
    <p:sldId id="309" r:id="rId56"/>
    <p:sldId id="320" r:id="rId57"/>
    <p:sldId id="324" r:id="rId58"/>
    <p:sldId id="322" r:id="rId59"/>
  </p:sldIdLst>
  <p:sldSz cx="9144000" cy="5143500" type="screen16x9"/>
  <p:notesSz cx="6858000" cy="9144000"/>
  <p:embeddedFontLst>
    <p:embeddedFont>
      <p:font typeface="PT Serif" panose="020A0603040505020204" pitchFamily="18" charset="77"/>
      <p:regular r:id="rId61"/>
      <p:bold r:id="rId62"/>
      <p:italic r:id="rId63"/>
      <p:boldItalic r:id="rId64"/>
    </p:embeddedFont>
    <p:embeddedFont>
      <p:font typeface="Quattrocento Sans" panose="020B05020500000200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DB0A9-0BFE-154A-8490-E829C1E5BDAB}" v="2" dt="2024-09-05T04:12:02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58" d="100"/>
          <a:sy n="158" d="100"/>
        </p:scale>
        <p:origin x="5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Changxi" userId="bf23ac5e-c2b4-476a-ac23-169a0c8c5211" providerId="ADAL" clId="{6AC6129A-B4B6-41C9-A3C1-740513EFEAB9}"/>
    <pc:docChg chg="custSel addSld delSld modSld sldOrd">
      <pc:chgData name="Liu Changxi" userId="bf23ac5e-c2b4-476a-ac23-169a0c8c5211" providerId="ADAL" clId="{6AC6129A-B4B6-41C9-A3C1-740513EFEAB9}" dt="2024-09-04T11:48:05.427" v="338" actId="1076"/>
      <pc:docMkLst>
        <pc:docMk/>
      </pc:docMkLst>
      <pc:sldChg chg="modSp modTransition">
        <pc:chgData name="Liu Changxi" userId="bf23ac5e-c2b4-476a-ac23-169a0c8c5211" providerId="ADAL" clId="{6AC6129A-B4B6-41C9-A3C1-740513EFEAB9}" dt="2024-09-04T08:50:21.751" v="129" actId="6549"/>
        <pc:sldMkLst>
          <pc:docMk/>
          <pc:sldMk cId="0" sldId="256"/>
        </pc:sldMkLst>
        <pc:spChg chg="mod">
          <ac:chgData name="Liu Changxi" userId="bf23ac5e-c2b4-476a-ac23-169a0c8c5211" providerId="ADAL" clId="{6AC6129A-B4B6-41C9-A3C1-740513EFEAB9}" dt="2024-09-04T08:50:21.751" v="129" actId="6549"/>
          <ac:spMkLst>
            <pc:docMk/>
            <pc:sldMk cId="0" sldId="256"/>
            <ac:spMk id="62" creationId="{00000000-0000-0000-0000-000000000000}"/>
          </ac:spMkLst>
        </pc:spChg>
      </pc:sldChg>
      <pc:sldChg chg="modSp modTransition modAnim">
        <pc:chgData name="Liu Changxi" userId="bf23ac5e-c2b4-476a-ac23-169a0c8c5211" providerId="ADAL" clId="{6AC6129A-B4B6-41C9-A3C1-740513EFEAB9}" dt="2024-09-04T11:00:47.021" v="133" actId="20577"/>
        <pc:sldMkLst>
          <pc:docMk/>
          <pc:sldMk cId="0" sldId="261"/>
        </pc:sldMkLst>
        <pc:spChg chg="mod">
          <ac:chgData name="Liu Changxi" userId="bf23ac5e-c2b4-476a-ac23-169a0c8c5211" providerId="ADAL" clId="{6AC6129A-B4B6-41C9-A3C1-740513EFEAB9}" dt="2024-09-04T11:00:47.021" v="133" actId="20577"/>
          <ac:spMkLst>
            <pc:docMk/>
            <pc:sldMk cId="0" sldId="261"/>
            <ac:spMk id="95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2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3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4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5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6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7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8"/>
        </pc:sldMkLst>
      </pc:sldChg>
      <pc:sldChg chg="modSp 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69"/>
        </pc:sldMkLst>
        <pc:spChg chg="mod">
          <ac:chgData name="Liu Changxi" userId="bf23ac5e-c2b4-476a-ac23-169a0c8c5211" providerId="ADAL" clId="{6AC6129A-B4B6-41C9-A3C1-740513EFEAB9}" dt="2024-08-30T05:59:13.478" v="15" actId="693"/>
          <ac:spMkLst>
            <pc:docMk/>
            <pc:sldMk cId="0" sldId="269"/>
            <ac:spMk id="178" creationId="{00000000-0000-0000-0000-000000000000}"/>
          </ac:spMkLst>
        </pc:spChg>
        <pc:spChg chg="mod">
          <ac:chgData name="Liu Changxi" userId="bf23ac5e-c2b4-476a-ac23-169a0c8c5211" providerId="ADAL" clId="{6AC6129A-B4B6-41C9-A3C1-740513EFEAB9}" dt="2024-08-30T05:59:13.478" v="15" actId="693"/>
          <ac:spMkLst>
            <pc:docMk/>
            <pc:sldMk cId="0" sldId="269"/>
            <ac:spMk id="179" creationId="{00000000-0000-0000-0000-000000000000}"/>
          </ac:spMkLst>
        </pc:spChg>
        <pc:spChg chg="mod">
          <ac:chgData name="Liu Changxi" userId="bf23ac5e-c2b4-476a-ac23-169a0c8c5211" providerId="ADAL" clId="{6AC6129A-B4B6-41C9-A3C1-740513EFEAB9}" dt="2024-08-30T05:59:13.478" v="15" actId="693"/>
          <ac:spMkLst>
            <pc:docMk/>
            <pc:sldMk cId="0" sldId="269"/>
            <ac:spMk id="180" creationId="{00000000-0000-0000-0000-000000000000}"/>
          </ac:spMkLst>
        </pc:spChg>
        <pc:spChg chg="mod">
          <ac:chgData name="Liu Changxi" userId="bf23ac5e-c2b4-476a-ac23-169a0c8c5211" providerId="ADAL" clId="{6AC6129A-B4B6-41C9-A3C1-740513EFEAB9}" dt="2024-08-30T05:59:13.478" v="15" actId="693"/>
          <ac:spMkLst>
            <pc:docMk/>
            <pc:sldMk cId="0" sldId="269"/>
            <ac:spMk id="181" creationId="{00000000-0000-0000-0000-000000000000}"/>
          </ac:spMkLst>
        </pc:spChg>
        <pc:cxnChg chg="mod">
          <ac:chgData name="Liu Changxi" userId="bf23ac5e-c2b4-476a-ac23-169a0c8c5211" providerId="ADAL" clId="{6AC6129A-B4B6-41C9-A3C1-740513EFEAB9}" dt="2024-08-30T05:59:13.478" v="15" actId="693"/>
          <ac:cxnSpMkLst>
            <pc:docMk/>
            <pc:sldMk cId="0" sldId="269"/>
            <ac:cxnSpMk id="182" creationId="{00000000-0000-0000-0000-000000000000}"/>
          </ac:cxnSpMkLst>
        </pc:cxn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0"/>
        </pc:sldMkLst>
      </pc:sldChg>
      <pc:sldChg chg="modSp 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1"/>
        </pc:sldMkLst>
        <pc:spChg chg="mod">
          <ac:chgData name="Liu Changxi" userId="bf23ac5e-c2b4-476a-ac23-169a0c8c5211" providerId="ADAL" clId="{6AC6129A-B4B6-41C9-A3C1-740513EFEAB9}" dt="2024-08-30T05:58:51.782" v="13" actId="693"/>
          <ac:spMkLst>
            <pc:docMk/>
            <pc:sldMk cId="0" sldId="271"/>
            <ac:spMk id="199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2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3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4"/>
        </pc:sldMkLst>
      </pc:sldChg>
      <pc:sldChg chg="modTransition modAnim">
        <pc:chgData name="Liu Changxi" userId="bf23ac5e-c2b4-476a-ac23-169a0c8c5211" providerId="ADAL" clId="{6AC6129A-B4B6-41C9-A3C1-740513EFEAB9}" dt="2024-08-30T06:13:37.955" v="17"/>
        <pc:sldMkLst>
          <pc:docMk/>
          <pc:sldMk cId="0" sldId="275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6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7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8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79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0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1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2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3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4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5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6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88"/>
        </pc:sldMkLst>
      </pc:sldChg>
      <pc:sldChg chg="modSp modTransition">
        <pc:chgData name="Liu Changxi" userId="bf23ac5e-c2b4-476a-ac23-169a0c8c5211" providerId="ADAL" clId="{6AC6129A-B4B6-41C9-A3C1-740513EFEAB9}" dt="2024-08-30T06:15:16.133" v="34" actId="20577"/>
        <pc:sldMkLst>
          <pc:docMk/>
          <pc:sldMk cId="0" sldId="289"/>
        </pc:sldMkLst>
        <pc:spChg chg="mod">
          <ac:chgData name="Liu Changxi" userId="bf23ac5e-c2b4-476a-ac23-169a0c8c5211" providerId="ADAL" clId="{6AC6129A-B4B6-41C9-A3C1-740513EFEAB9}" dt="2024-08-30T06:15:16.133" v="34" actId="20577"/>
          <ac:spMkLst>
            <pc:docMk/>
            <pc:sldMk cId="0" sldId="289"/>
            <ac:spMk id="359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0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2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3"/>
        </pc:sldMkLst>
      </pc:sldChg>
      <pc:sldChg chg="modSp modTransition">
        <pc:chgData name="Liu Changxi" userId="bf23ac5e-c2b4-476a-ac23-169a0c8c5211" providerId="ADAL" clId="{6AC6129A-B4B6-41C9-A3C1-740513EFEAB9}" dt="2024-08-30T06:23:52.271" v="88" actId="20577"/>
        <pc:sldMkLst>
          <pc:docMk/>
          <pc:sldMk cId="0" sldId="294"/>
        </pc:sldMkLst>
        <pc:spChg chg="mod">
          <ac:chgData name="Liu Changxi" userId="bf23ac5e-c2b4-476a-ac23-169a0c8c5211" providerId="ADAL" clId="{6AC6129A-B4B6-41C9-A3C1-740513EFEAB9}" dt="2024-08-30T06:23:52.271" v="88" actId="20577"/>
          <ac:spMkLst>
            <pc:docMk/>
            <pc:sldMk cId="0" sldId="294"/>
            <ac:spMk id="395" creationId="{00000000-0000-0000-0000-000000000000}"/>
          </ac:spMkLst>
        </pc:spChg>
      </pc:sldChg>
      <pc:sldChg chg="modSp del modTransition">
        <pc:chgData name="Liu Changxi" userId="bf23ac5e-c2b4-476a-ac23-169a0c8c5211" providerId="ADAL" clId="{6AC6129A-B4B6-41C9-A3C1-740513EFEAB9}" dt="2024-09-04T11:23:55.732" v="287" actId="2696"/>
        <pc:sldMkLst>
          <pc:docMk/>
          <pc:sldMk cId="0" sldId="295"/>
        </pc:sldMkLst>
        <pc:spChg chg="mod">
          <ac:chgData name="Liu Changxi" userId="bf23ac5e-c2b4-476a-ac23-169a0c8c5211" providerId="ADAL" clId="{6AC6129A-B4B6-41C9-A3C1-740513EFEAB9}" dt="2024-08-30T06:22:02.957" v="37" actId="6549"/>
          <ac:spMkLst>
            <pc:docMk/>
            <pc:sldMk cId="0" sldId="295"/>
            <ac:spMk id="401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6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7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298"/>
        </pc:sldMkLst>
      </pc:sldChg>
      <pc:sldChg chg="modSp modTransition">
        <pc:chgData name="Liu Changxi" userId="bf23ac5e-c2b4-476a-ac23-169a0c8c5211" providerId="ADAL" clId="{6AC6129A-B4B6-41C9-A3C1-740513EFEAB9}" dt="2024-09-04T11:23:43.444" v="286" actId="207"/>
        <pc:sldMkLst>
          <pc:docMk/>
          <pc:sldMk cId="0" sldId="299"/>
        </pc:sldMkLst>
        <pc:spChg chg="mod">
          <ac:chgData name="Liu Changxi" userId="bf23ac5e-c2b4-476a-ac23-169a0c8c5211" providerId="ADAL" clId="{6AC6129A-B4B6-41C9-A3C1-740513EFEAB9}" dt="2024-09-04T11:23:43.444" v="286" actId="207"/>
          <ac:spMkLst>
            <pc:docMk/>
            <pc:sldMk cId="0" sldId="299"/>
            <ac:spMk id="431" creationId="{00000000-0000-0000-0000-000000000000}"/>
          </ac:spMkLst>
        </pc:spChg>
        <pc:picChg chg="mod">
          <ac:chgData name="Liu Changxi" userId="bf23ac5e-c2b4-476a-ac23-169a0c8c5211" providerId="ADAL" clId="{6AC6129A-B4B6-41C9-A3C1-740513EFEAB9}" dt="2024-09-04T11:03:44.966" v="219" actId="1038"/>
          <ac:picMkLst>
            <pc:docMk/>
            <pc:sldMk cId="0" sldId="299"/>
            <ac:picMk id="432" creationId="{00000000-0000-0000-0000-000000000000}"/>
          </ac:picMkLst>
        </pc:pic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00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01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03"/>
        </pc:sldMkLst>
      </pc:sldChg>
      <pc:sldChg chg="modSp modTransition modAnim">
        <pc:chgData name="Liu Changxi" userId="bf23ac5e-c2b4-476a-ac23-169a0c8c5211" providerId="ADAL" clId="{6AC6129A-B4B6-41C9-A3C1-740513EFEAB9}" dt="2024-08-30T06:33:32.340" v="99" actId="6549"/>
        <pc:sldMkLst>
          <pc:docMk/>
          <pc:sldMk cId="0" sldId="304"/>
        </pc:sldMkLst>
        <pc:spChg chg="mod">
          <ac:chgData name="Liu Changxi" userId="bf23ac5e-c2b4-476a-ac23-169a0c8c5211" providerId="ADAL" clId="{6AC6129A-B4B6-41C9-A3C1-740513EFEAB9}" dt="2024-08-30T06:33:32.340" v="99" actId="6549"/>
          <ac:spMkLst>
            <pc:docMk/>
            <pc:sldMk cId="0" sldId="304"/>
            <ac:spMk id="469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05"/>
        </pc:sldMkLst>
      </pc:sldChg>
      <pc:sldChg chg="delSp modTransition">
        <pc:chgData name="Liu Changxi" userId="bf23ac5e-c2b4-476a-ac23-169a0c8c5211" providerId="ADAL" clId="{6AC6129A-B4B6-41C9-A3C1-740513EFEAB9}" dt="2024-08-30T06:34:24.082" v="100" actId="478"/>
        <pc:sldMkLst>
          <pc:docMk/>
          <pc:sldMk cId="0" sldId="306"/>
        </pc:sldMkLst>
        <pc:spChg chg="del">
          <ac:chgData name="Liu Changxi" userId="bf23ac5e-c2b4-476a-ac23-169a0c8c5211" providerId="ADAL" clId="{6AC6129A-B4B6-41C9-A3C1-740513EFEAB9}" dt="2024-08-30T06:34:24.082" v="100" actId="478"/>
          <ac:spMkLst>
            <pc:docMk/>
            <pc:sldMk cId="0" sldId="306"/>
            <ac:spMk id="484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24.082" v="100" actId="478"/>
          <ac:spMkLst>
            <pc:docMk/>
            <pc:sldMk cId="0" sldId="306"/>
            <ac:spMk id="485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24.082" v="100" actId="478"/>
          <ac:spMkLst>
            <pc:docMk/>
            <pc:sldMk cId="0" sldId="306"/>
            <ac:spMk id="486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24.082" v="100" actId="478"/>
          <ac:spMkLst>
            <pc:docMk/>
            <pc:sldMk cId="0" sldId="306"/>
            <ac:spMk id="487" creationId="{00000000-0000-0000-0000-000000000000}"/>
          </ac:spMkLst>
        </pc:spChg>
      </pc:sldChg>
      <pc:sldChg chg="add">
        <pc:chgData name="Liu Changxi" userId="bf23ac5e-c2b4-476a-ac23-169a0c8c5211" providerId="ADAL" clId="{6AC6129A-B4B6-41C9-A3C1-740513EFEAB9}" dt="2024-09-04T11:06:27.984" v="223"/>
        <pc:sldMkLst>
          <pc:docMk/>
          <pc:sldMk cId="1654805824" sldId="307"/>
        </pc:sldMkLst>
      </pc:sldChg>
      <pc:sldChg chg="modSp add modAnim">
        <pc:chgData name="Liu Changxi" userId="bf23ac5e-c2b4-476a-ac23-169a0c8c5211" providerId="ADAL" clId="{6AC6129A-B4B6-41C9-A3C1-740513EFEAB9}" dt="2024-09-04T11:23:01.250" v="272" actId="20577"/>
        <pc:sldMkLst>
          <pc:docMk/>
          <pc:sldMk cId="3112844793" sldId="308"/>
        </pc:sldMkLst>
        <pc:spChg chg="mod">
          <ac:chgData name="Liu Changxi" userId="bf23ac5e-c2b4-476a-ac23-169a0c8c5211" providerId="ADAL" clId="{6AC6129A-B4B6-41C9-A3C1-740513EFEAB9}" dt="2024-09-04T11:23:01.250" v="272" actId="20577"/>
          <ac:spMkLst>
            <pc:docMk/>
            <pc:sldMk cId="3112844793" sldId="308"/>
            <ac:spMk id="499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43.470" v="101" actId="478"/>
          <ac:spMkLst>
            <pc:docMk/>
            <pc:sldMk cId="3112844793" sldId="308"/>
            <ac:spMk id="501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43.470" v="101" actId="478"/>
          <ac:spMkLst>
            <pc:docMk/>
            <pc:sldMk cId="3112844793" sldId="308"/>
            <ac:spMk id="502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43.470" v="101" actId="478"/>
          <ac:spMkLst>
            <pc:docMk/>
            <pc:sldMk cId="3112844793" sldId="308"/>
            <ac:spMk id="503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4:43.470" v="101" actId="478"/>
          <ac:spMkLst>
            <pc:docMk/>
            <pc:sldMk cId="3112844793" sldId="308"/>
            <ac:spMk id="504" creationId="{00000000-0000-0000-0000-000000000000}"/>
          </ac:spMkLst>
        </pc:spChg>
      </pc:sldChg>
      <pc:sldChg chg="del modTransition">
        <pc:chgData name="Liu Changxi" userId="bf23ac5e-c2b4-476a-ac23-169a0c8c5211" providerId="ADAL" clId="{6AC6129A-B4B6-41C9-A3C1-740513EFEAB9}" dt="2024-09-04T11:06:21.909" v="222" actId="2696"/>
        <pc:sldMkLst>
          <pc:docMk/>
          <pc:sldMk cId="814596880" sldId="309"/>
        </pc:sldMkLst>
        <pc:spChg chg="del">
          <ac:chgData name="Liu Changxi" userId="bf23ac5e-c2b4-476a-ac23-169a0c8c5211" providerId="ADAL" clId="{6AC6129A-B4B6-41C9-A3C1-740513EFEAB9}" dt="2024-09-04T11:23:09.071" v="273" actId="478"/>
          <ac:spMkLst>
            <pc:docMk/>
            <pc:sldMk cId="814596880" sldId="309"/>
            <ac:spMk id="512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3:09.071" v="273" actId="478"/>
          <ac:spMkLst>
            <pc:docMk/>
            <pc:sldMk cId="814596880" sldId="309"/>
            <ac:spMk id="513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3:09.071" v="273" actId="478"/>
          <ac:spMkLst>
            <pc:docMk/>
            <pc:sldMk cId="814596880" sldId="309"/>
            <ac:spMk id="514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3:09.071" v="273" actId="478"/>
          <ac:spMkLst>
            <pc:docMk/>
            <pc:sldMk cId="814596880" sldId="309"/>
            <ac:spMk id="515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10"/>
        </pc:sldMkLst>
      </pc:sldChg>
      <pc:sldChg chg="delSp modTransition">
        <pc:chgData name="Liu Changxi" userId="bf23ac5e-c2b4-476a-ac23-169a0c8c5211" providerId="ADAL" clId="{6AC6129A-B4B6-41C9-A3C1-740513EFEAB9}" dt="2024-08-30T06:35:39.041" v="102" actId="478"/>
        <pc:sldMkLst>
          <pc:docMk/>
          <pc:sldMk cId="0" sldId="311"/>
        </pc:sldMkLst>
        <pc:spChg chg="del">
          <ac:chgData name="Liu Changxi" userId="bf23ac5e-c2b4-476a-ac23-169a0c8c5211" providerId="ADAL" clId="{6AC6129A-B4B6-41C9-A3C1-740513EFEAB9}" dt="2024-08-30T06:35:39.041" v="102" actId="478"/>
          <ac:spMkLst>
            <pc:docMk/>
            <pc:sldMk cId="0" sldId="311"/>
            <ac:spMk id="530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5:39.041" v="102" actId="478"/>
          <ac:spMkLst>
            <pc:docMk/>
            <pc:sldMk cId="0" sldId="311"/>
            <ac:spMk id="531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5:39.041" v="102" actId="478"/>
          <ac:spMkLst>
            <pc:docMk/>
            <pc:sldMk cId="0" sldId="311"/>
            <ac:spMk id="532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5:39.041" v="102" actId="478"/>
          <ac:spMkLst>
            <pc:docMk/>
            <pc:sldMk cId="0" sldId="311"/>
            <ac:spMk id="533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12"/>
        </pc:sldMkLst>
      </pc:sldChg>
      <pc:sldChg chg="addSp delSp modSp modTransition">
        <pc:chgData name="Liu Changxi" userId="bf23ac5e-c2b4-476a-ac23-169a0c8c5211" providerId="ADAL" clId="{6AC6129A-B4B6-41C9-A3C1-740513EFEAB9}" dt="2024-09-04T11:14:39.649" v="242" actId="1035"/>
        <pc:sldMkLst>
          <pc:docMk/>
          <pc:sldMk cId="0" sldId="313"/>
        </pc:sldMkLst>
        <pc:spChg chg="mod">
          <ac:chgData name="Liu Changxi" userId="bf23ac5e-c2b4-476a-ac23-169a0c8c5211" providerId="ADAL" clId="{6AC6129A-B4B6-41C9-A3C1-740513EFEAB9}" dt="2024-09-04T11:10:55.577" v="234" actId="1076"/>
          <ac:spMkLst>
            <pc:docMk/>
            <pc:sldMk cId="0" sldId="313"/>
            <ac:spMk id="545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8:07.284" v="103" actId="478"/>
          <ac:spMkLst>
            <pc:docMk/>
            <pc:sldMk cId="0" sldId="313"/>
            <ac:spMk id="547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8:07.284" v="103" actId="478"/>
          <ac:spMkLst>
            <pc:docMk/>
            <pc:sldMk cId="0" sldId="313"/>
            <ac:spMk id="548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8:07.284" v="103" actId="478"/>
          <ac:spMkLst>
            <pc:docMk/>
            <pc:sldMk cId="0" sldId="313"/>
            <ac:spMk id="549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8-30T06:38:07.284" v="103" actId="478"/>
          <ac:spMkLst>
            <pc:docMk/>
            <pc:sldMk cId="0" sldId="313"/>
            <ac:spMk id="550" creationId="{00000000-0000-0000-0000-000000000000}"/>
          </ac:spMkLst>
        </pc:spChg>
        <pc:picChg chg="add del mod">
          <ac:chgData name="Liu Changxi" userId="bf23ac5e-c2b4-476a-ac23-169a0c8c5211" providerId="ADAL" clId="{6AC6129A-B4B6-41C9-A3C1-740513EFEAB9}" dt="2024-09-04T11:14:24.174" v="236" actId="478"/>
          <ac:picMkLst>
            <pc:docMk/>
            <pc:sldMk cId="0" sldId="313"/>
            <ac:picMk id="2" creationId="{FE027F80-2523-4E16-A2EE-B975884D482E}"/>
          </ac:picMkLst>
        </pc:picChg>
        <pc:picChg chg="add mod">
          <ac:chgData name="Liu Changxi" userId="bf23ac5e-c2b4-476a-ac23-169a0c8c5211" providerId="ADAL" clId="{6AC6129A-B4B6-41C9-A3C1-740513EFEAB9}" dt="2024-09-04T11:14:39.649" v="242" actId="1035"/>
          <ac:picMkLst>
            <pc:docMk/>
            <pc:sldMk cId="0" sldId="313"/>
            <ac:picMk id="3" creationId="{8F5BEB37-BF25-4F50-A367-3B7589554F64}"/>
          </ac:picMkLst>
        </pc:pic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14"/>
        </pc:sldMkLst>
      </pc:sldChg>
      <pc:sldChg chg="del modTransition">
        <pc:chgData name="Liu Changxi" userId="bf23ac5e-c2b4-476a-ac23-169a0c8c5211" providerId="ADAL" clId="{6AC6129A-B4B6-41C9-A3C1-740513EFEAB9}" dt="2024-09-04T11:21:18.972" v="243" actId="2696"/>
        <pc:sldMkLst>
          <pc:docMk/>
          <pc:sldMk cId="0" sldId="315"/>
        </pc:sldMkLst>
      </pc:sldChg>
      <pc:sldChg chg="delSp modTransition">
        <pc:chgData name="Liu Changxi" userId="bf23ac5e-c2b4-476a-ac23-169a0c8c5211" providerId="ADAL" clId="{6AC6129A-B4B6-41C9-A3C1-740513EFEAB9}" dt="2024-09-04T11:21:44.331" v="244" actId="478"/>
        <pc:sldMkLst>
          <pc:docMk/>
          <pc:sldMk cId="0" sldId="316"/>
        </pc:sldMkLst>
        <pc:spChg chg="del">
          <ac:chgData name="Liu Changxi" userId="bf23ac5e-c2b4-476a-ac23-169a0c8c5211" providerId="ADAL" clId="{6AC6129A-B4B6-41C9-A3C1-740513EFEAB9}" dt="2024-09-04T11:21:44.331" v="244" actId="478"/>
          <ac:spMkLst>
            <pc:docMk/>
            <pc:sldMk cId="0" sldId="316"/>
            <ac:spMk id="575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1:44.331" v="244" actId="478"/>
          <ac:spMkLst>
            <pc:docMk/>
            <pc:sldMk cId="0" sldId="316"/>
            <ac:spMk id="576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1:44.331" v="244" actId="478"/>
          <ac:spMkLst>
            <pc:docMk/>
            <pc:sldMk cId="0" sldId="316"/>
            <ac:spMk id="577" creationId="{00000000-0000-0000-0000-000000000000}"/>
          </ac:spMkLst>
        </pc:spChg>
        <pc:spChg chg="del">
          <ac:chgData name="Liu Changxi" userId="bf23ac5e-c2b4-476a-ac23-169a0c8c5211" providerId="ADAL" clId="{6AC6129A-B4B6-41C9-A3C1-740513EFEAB9}" dt="2024-09-04T11:21:44.331" v="244" actId="478"/>
          <ac:spMkLst>
            <pc:docMk/>
            <pc:sldMk cId="0" sldId="316"/>
            <ac:spMk id="578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17"/>
        </pc:sldMkLst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18"/>
        </pc:sldMkLst>
      </pc:sldChg>
      <pc:sldChg chg="modSp del modTransition">
        <pc:chgData name="Liu Changxi" userId="bf23ac5e-c2b4-476a-ac23-169a0c8c5211" providerId="ADAL" clId="{6AC6129A-B4B6-41C9-A3C1-740513EFEAB9}" dt="2024-09-04T11:22:03.487" v="245" actId="2696"/>
        <pc:sldMkLst>
          <pc:docMk/>
          <pc:sldMk cId="0" sldId="319"/>
        </pc:sldMkLst>
        <pc:spChg chg="mod">
          <ac:chgData name="Liu Changxi" userId="bf23ac5e-c2b4-476a-ac23-169a0c8c5211" providerId="ADAL" clId="{6AC6129A-B4B6-41C9-A3C1-740513EFEAB9}" dt="2024-08-30T06:44:16.515" v="105" actId="6549"/>
          <ac:spMkLst>
            <pc:docMk/>
            <pc:sldMk cId="0" sldId="319"/>
            <ac:spMk id="599" creationId="{00000000-0000-0000-0000-000000000000}"/>
          </ac:spMkLst>
        </pc:spChg>
        <pc:spChg chg="mod">
          <ac:chgData name="Liu Changxi" userId="bf23ac5e-c2b4-476a-ac23-169a0c8c5211" providerId="ADAL" clId="{6AC6129A-B4B6-41C9-A3C1-740513EFEAB9}" dt="2024-08-30T06:44:08.323" v="104" actId="6549"/>
          <ac:spMkLst>
            <pc:docMk/>
            <pc:sldMk cId="0" sldId="319"/>
            <ac:spMk id="600" creationId="{00000000-0000-0000-0000-000000000000}"/>
          </ac:spMkLst>
        </pc:spChg>
      </pc:sldChg>
      <pc:sldChg chg="modTransition">
        <pc:chgData name="Liu Changxi" userId="bf23ac5e-c2b4-476a-ac23-169a0c8c5211" providerId="ADAL" clId="{6AC6129A-B4B6-41C9-A3C1-740513EFEAB9}" dt="2024-08-30T06:13:37.955" v="17"/>
        <pc:sldMkLst>
          <pc:docMk/>
          <pc:sldMk cId="0" sldId="320"/>
        </pc:sldMkLst>
      </pc:sldChg>
      <pc:sldChg chg="modSp modTransition">
        <pc:chgData name="Liu Changxi" userId="bf23ac5e-c2b4-476a-ac23-169a0c8c5211" providerId="ADAL" clId="{6AC6129A-B4B6-41C9-A3C1-740513EFEAB9}" dt="2024-08-30T06:44:48.109" v="128" actId="20577"/>
        <pc:sldMkLst>
          <pc:docMk/>
          <pc:sldMk cId="0" sldId="322"/>
        </pc:sldMkLst>
        <pc:spChg chg="mod">
          <ac:chgData name="Liu Changxi" userId="bf23ac5e-c2b4-476a-ac23-169a0c8c5211" providerId="ADAL" clId="{6AC6129A-B4B6-41C9-A3C1-740513EFEAB9}" dt="2024-08-30T06:44:48.109" v="128" actId="20577"/>
          <ac:spMkLst>
            <pc:docMk/>
            <pc:sldMk cId="0" sldId="322"/>
            <ac:spMk id="623" creationId="{00000000-0000-0000-0000-000000000000}"/>
          </ac:spMkLst>
        </pc:spChg>
      </pc:sldChg>
      <pc:sldChg chg="add del ord">
        <pc:chgData name="Liu Changxi" userId="bf23ac5e-c2b4-476a-ac23-169a0c8c5211" providerId="ADAL" clId="{6AC6129A-B4B6-41C9-A3C1-740513EFEAB9}" dt="2024-09-04T11:44:11.835" v="291" actId="2696"/>
        <pc:sldMkLst>
          <pc:docMk/>
          <pc:sldMk cId="1331732119" sldId="323"/>
        </pc:sldMkLst>
      </pc:sldChg>
      <pc:sldChg chg="addSp delSp modSp add">
        <pc:chgData name="Liu Changxi" userId="bf23ac5e-c2b4-476a-ac23-169a0c8c5211" providerId="ADAL" clId="{6AC6129A-B4B6-41C9-A3C1-740513EFEAB9}" dt="2024-09-04T11:48:05.427" v="338" actId="1076"/>
        <pc:sldMkLst>
          <pc:docMk/>
          <pc:sldMk cId="1257267406" sldId="324"/>
        </pc:sldMkLst>
        <pc:spChg chg="add del mod">
          <ac:chgData name="Liu Changxi" userId="bf23ac5e-c2b4-476a-ac23-169a0c8c5211" providerId="ADAL" clId="{6AC6129A-B4B6-41C9-A3C1-740513EFEAB9}" dt="2024-09-04T11:44:24.063" v="304" actId="478"/>
          <ac:spMkLst>
            <pc:docMk/>
            <pc:sldMk cId="1257267406" sldId="324"/>
            <ac:spMk id="3" creationId="{C94C9739-B686-49BF-A010-748B79A66811}"/>
          </ac:spMkLst>
        </pc:spChg>
        <pc:spChg chg="add mod">
          <ac:chgData name="Liu Changxi" userId="bf23ac5e-c2b4-476a-ac23-169a0c8c5211" providerId="ADAL" clId="{6AC6129A-B4B6-41C9-A3C1-740513EFEAB9}" dt="2024-09-04T11:48:05.427" v="338" actId="1076"/>
          <ac:spMkLst>
            <pc:docMk/>
            <pc:sldMk cId="1257267406" sldId="324"/>
            <ac:spMk id="5" creationId="{7AA2C4AA-DDC1-4E8E-A1EB-AE8D0205EB2B}"/>
          </ac:spMkLst>
        </pc:spChg>
        <pc:spChg chg="del">
          <ac:chgData name="Liu Changxi" userId="bf23ac5e-c2b4-476a-ac23-169a0c8c5211" providerId="ADAL" clId="{6AC6129A-B4B6-41C9-A3C1-740513EFEAB9}" dt="2024-09-04T11:44:22.104" v="303" actId="478"/>
          <ac:spMkLst>
            <pc:docMk/>
            <pc:sldMk cId="1257267406" sldId="324"/>
            <ac:spMk id="605" creationId="{00000000-0000-0000-0000-000000000000}"/>
          </ac:spMkLst>
        </pc:spChg>
        <pc:spChg chg="mod">
          <ac:chgData name="Liu Changxi" userId="bf23ac5e-c2b4-476a-ac23-169a0c8c5211" providerId="ADAL" clId="{6AC6129A-B4B6-41C9-A3C1-740513EFEAB9}" dt="2024-09-04T11:44:17.720" v="302" actId="20577"/>
          <ac:spMkLst>
            <pc:docMk/>
            <pc:sldMk cId="1257267406" sldId="324"/>
            <ac:spMk id="606" creationId="{00000000-0000-0000-0000-000000000000}"/>
          </ac:spMkLst>
        </pc:spChg>
        <pc:picChg chg="add mod">
          <ac:chgData name="Liu Changxi" userId="bf23ac5e-c2b4-476a-ac23-169a0c8c5211" providerId="ADAL" clId="{6AC6129A-B4B6-41C9-A3C1-740513EFEAB9}" dt="2024-09-04T11:45:31.201" v="309" actId="1076"/>
          <ac:picMkLst>
            <pc:docMk/>
            <pc:sldMk cId="1257267406" sldId="324"/>
            <ac:picMk id="4" creationId="{BDCF8C75-7DAF-4F2F-A626-9C575A9A0D1E}"/>
          </ac:picMkLst>
        </pc:picChg>
      </pc:sldChg>
      <pc:sldChg chg="add del">
        <pc:chgData name="Liu Changxi" userId="bf23ac5e-c2b4-476a-ac23-169a0c8c5211" providerId="ADAL" clId="{6AC6129A-B4B6-41C9-A3C1-740513EFEAB9}" dt="2024-09-04T11:44:25.518" v="306"/>
        <pc:sldMkLst>
          <pc:docMk/>
          <pc:sldMk cId="3852499832" sldId="325"/>
        </pc:sldMkLst>
      </pc:sldChg>
    </pc:docChg>
  </pc:docChgLst>
  <pc:docChgLst>
    <pc:chgData name="Liu Changxi" userId="bf23ac5e-c2b4-476a-ac23-169a0c8c5211" providerId="ADAL" clId="{8B7DB0A9-0BFE-154A-8490-E829C1E5BDAB}"/>
    <pc:docChg chg="undo custSel addSld delSld modSld">
      <pc:chgData name="Liu Changxi" userId="bf23ac5e-c2b4-476a-ac23-169a0c8c5211" providerId="ADAL" clId="{8B7DB0A9-0BFE-154A-8490-E829C1E5BDAB}" dt="2024-09-05T04:12:02.461" v="81"/>
      <pc:docMkLst>
        <pc:docMk/>
      </pc:docMkLst>
      <pc:sldChg chg="delSp mod">
        <pc:chgData name="Liu Changxi" userId="bf23ac5e-c2b4-476a-ac23-169a0c8c5211" providerId="ADAL" clId="{8B7DB0A9-0BFE-154A-8490-E829C1E5BDAB}" dt="2024-08-30T02:55:21.386" v="0" actId="478"/>
        <pc:sldMkLst>
          <pc:docMk/>
          <pc:sldMk cId="0" sldId="256"/>
        </pc:sldMkLst>
        <pc:spChg chg="del">
          <ac:chgData name="Liu Changxi" userId="bf23ac5e-c2b4-476a-ac23-169a0c8c5211" providerId="ADAL" clId="{8B7DB0A9-0BFE-154A-8490-E829C1E5BDAB}" dt="2024-08-30T02:55:21.386" v="0" actId="478"/>
          <ac:spMkLst>
            <pc:docMk/>
            <pc:sldMk cId="0" sldId="256"/>
            <ac:spMk id="64" creationId="{00000000-0000-0000-0000-000000000000}"/>
          </ac:spMkLst>
        </pc:spChg>
      </pc:sldChg>
      <pc:sldChg chg="delSp modSp add mod">
        <pc:chgData name="Liu Changxi" userId="bf23ac5e-c2b4-476a-ac23-169a0c8c5211" providerId="ADAL" clId="{8B7DB0A9-0BFE-154A-8490-E829C1E5BDAB}" dt="2024-09-05T04:11:12.332" v="79" actId="478"/>
        <pc:sldMkLst>
          <pc:docMk/>
          <pc:sldMk cId="0" sldId="258"/>
        </pc:sldMkLst>
        <pc:spChg chg="mod">
          <ac:chgData name="Liu Changxi" userId="bf23ac5e-c2b4-476a-ac23-169a0c8c5211" providerId="ADAL" clId="{8B7DB0A9-0BFE-154A-8490-E829C1E5BDAB}" dt="2024-09-05T04:11:06.612" v="78" actId="2711"/>
          <ac:spMkLst>
            <pc:docMk/>
            <pc:sldMk cId="0" sldId="258"/>
            <ac:spMk id="4" creationId="{F4E0948E-E664-4825-8E51-3D6A9882C6FD}"/>
          </ac:spMkLst>
        </pc:spChg>
        <pc:spChg chg="del mod">
          <ac:chgData name="Liu Changxi" userId="bf23ac5e-c2b4-476a-ac23-169a0c8c5211" providerId="ADAL" clId="{8B7DB0A9-0BFE-154A-8490-E829C1E5BDAB}" dt="2024-09-05T04:11:12.332" v="79" actId="478"/>
          <ac:spMkLst>
            <pc:docMk/>
            <pc:sldMk cId="0" sldId="258"/>
            <ac:spMk id="8" creationId="{80E08562-CF38-443B-99B7-C46BECBD43B8}"/>
          </ac:spMkLst>
        </pc:spChg>
        <pc:spChg chg="mod">
          <ac:chgData name="Liu Changxi" userId="bf23ac5e-c2b4-476a-ac23-169a0c8c5211" providerId="ADAL" clId="{8B7DB0A9-0BFE-154A-8490-E829C1E5BDAB}" dt="2024-09-05T04:11:06.612" v="78" actId="2711"/>
          <ac:spMkLst>
            <pc:docMk/>
            <pc:sldMk cId="0" sldId="258"/>
            <ac:spMk id="10" creationId="{0822F86B-B1EB-430E-B136-8D9934712DC5}"/>
          </ac:spMkLst>
        </pc:spChg>
        <pc:spChg chg="mod">
          <ac:chgData name="Liu Changxi" userId="bf23ac5e-c2b4-476a-ac23-169a0c8c5211" providerId="ADAL" clId="{8B7DB0A9-0BFE-154A-8490-E829C1E5BDAB}" dt="2024-09-05T04:11:06.612" v="78" actId="2711"/>
          <ac:spMkLst>
            <pc:docMk/>
            <pc:sldMk cId="0" sldId="258"/>
            <ac:spMk id="79" creationId="{00000000-0000-0000-0000-000000000000}"/>
          </ac:spMkLst>
        </pc:spChg>
      </pc:sldChg>
      <pc:sldChg chg="modSp mod">
        <pc:chgData name="Liu Changxi" userId="bf23ac5e-c2b4-476a-ac23-169a0c8c5211" providerId="ADAL" clId="{8B7DB0A9-0BFE-154A-8490-E829C1E5BDAB}" dt="2024-08-30T03:09:08.306" v="53" actId="1037"/>
        <pc:sldMkLst>
          <pc:docMk/>
          <pc:sldMk cId="0" sldId="283"/>
        </pc:sldMkLst>
        <pc:spChg chg="mod">
          <ac:chgData name="Liu Changxi" userId="bf23ac5e-c2b4-476a-ac23-169a0c8c5211" providerId="ADAL" clId="{8B7DB0A9-0BFE-154A-8490-E829C1E5BDAB}" dt="2024-08-30T03:09:08.306" v="53" actId="1037"/>
          <ac:spMkLst>
            <pc:docMk/>
            <pc:sldMk cId="0" sldId="283"/>
            <ac:spMk id="308" creationId="{00000000-0000-0000-0000-000000000000}"/>
          </ac:spMkLst>
        </pc:spChg>
        <pc:spChg chg="mod">
          <ac:chgData name="Liu Changxi" userId="bf23ac5e-c2b4-476a-ac23-169a0c8c5211" providerId="ADAL" clId="{8B7DB0A9-0BFE-154A-8490-E829C1E5BDAB}" dt="2024-08-30T03:08:50.472" v="42" actId="1036"/>
          <ac:spMkLst>
            <pc:docMk/>
            <pc:sldMk cId="0" sldId="283"/>
            <ac:spMk id="310" creationId="{00000000-0000-0000-0000-000000000000}"/>
          </ac:spMkLst>
        </pc:spChg>
        <pc:picChg chg="mod">
          <ac:chgData name="Liu Changxi" userId="bf23ac5e-c2b4-476a-ac23-169a0c8c5211" providerId="ADAL" clId="{8B7DB0A9-0BFE-154A-8490-E829C1E5BDAB}" dt="2024-08-30T03:08:50.472" v="42" actId="1036"/>
          <ac:picMkLst>
            <pc:docMk/>
            <pc:sldMk cId="0" sldId="283"/>
            <ac:picMk id="309" creationId="{00000000-0000-0000-0000-000000000000}"/>
          </ac:picMkLst>
        </pc:picChg>
      </pc:sldChg>
      <pc:sldChg chg="del">
        <pc:chgData name="Liu Changxi" userId="bf23ac5e-c2b4-476a-ac23-169a0c8c5211" providerId="ADAL" clId="{8B7DB0A9-0BFE-154A-8490-E829C1E5BDAB}" dt="2024-09-05T04:11:58.647" v="80" actId="2696"/>
        <pc:sldMkLst>
          <pc:docMk/>
          <pc:sldMk cId="1654805824" sldId="307"/>
        </pc:sldMkLst>
      </pc:sldChg>
      <pc:sldChg chg="add">
        <pc:chgData name="Liu Changxi" userId="bf23ac5e-c2b4-476a-ac23-169a0c8c5211" providerId="ADAL" clId="{8B7DB0A9-0BFE-154A-8490-E829C1E5BDAB}" dt="2024-09-05T04:12:02.461" v="81"/>
        <pc:sldMkLst>
          <pc:docMk/>
          <pc:sldMk cId="2213674514" sldId="307"/>
        </pc:sldMkLst>
      </pc:sldChg>
      <pc:sldChg chg="add">
        <pc:chgData name="Liu Changxi" userId="bf23ac5e-c2b4-476a-ac23-169a0c8c5211" providerId="ADAL" clId="{8B7DB0A9-0BFE-154A-8490-E829C1E5BDAB}" dt="2024-09-05T04:12:02.461" v="81"/>
        <pc:sldMkLst>
          <pc:docMk/>
          <pc:sldMk cId="613481133" sldId="308"/>
        </pc:sldMkLst>
      </pc:sldChg>
      <pc:sldChg chg="del">
        <pc:chgData name="Liu Changxi" userId="bf23ac5e-c2b4-476a-ac23-169a0c8c5211" providerId="ADAL" clId="{8B7DB0A9-0BFE-154A-8490-E829C1E5BDAB}" dt="2024-09-05T04:11:58.647" v="80" actId="2696"/>
        <pc:sldMkLst>
          <pc:docMk/>
          <pc:sldMk cId="3112844793" sldId="308"/>
        </pc:sldMkLst>
      </pc:sldChg>
      <pc:sldChg chg="add">
        <pc:chgData name="Liu Changxi" userId="bf23ac5e-c2b4-476a-ac23-169a0c8c5211" providerId="ADAL" clId="{8B7DB0A9-0BFE-154A-8490-E829C1E5BDAB}" dt="2024-09-05T04:12:02.461" v="81"/>
        <pc:sldMkLst>
          <pc:docMk/>
          <pc:sldMk cId="425484118" sldId="309"/>
        </pc:sldMkLst>
      </pc:sldChg>
      <pc:sldChg chg="del">
        <pc:chgData name="Liu Changxi" userId="bf23ac5e-c2b4-476a-ac23-169a0c8c5211" providerId="ADAL" clId="{8B7DB0A9-0BFE-154A-8490-E829C1E5BDAB}" dt="2024-09-05T04:11:58.647" v="80" actId="2696"/>
        <pc:sldMkLst>
          <pc:docMk/>
          <pc:sldMk cId="814596880" sldId="309"/>
        </pc:sldMkLst>
      </pc:sldChg>
    </pc:docChg>
  </pc:docChgLst>
  <pc:docChgLst>
    <pc:chgData name="Liu Changxi" userId="bf23ac5e-c2b4-476a-ac23-169a0c8c5211" providerId="ADAL" clId="{2DBB555C-5D25-044F-851B-7123B740A1AF}"/>
    <pc:docChg chg="delSld modSld">
      <pc:chgData name="Liu Changxi" userId="bf23ac5e-c2b4-476a-ac23-169a0c8c5211" providerId="ADAL" clId="{2DBB555C-5D25-044F-851B-7123B740A1AF}" dt="2024-08-30T02:52:47.507" v="5"/>
      <pc:docMkLst>
        <pc:docMk/>
      </pc:docMkLst>
      <pc:sldChg chg="modTransition">
        <pc:chgData name="Liu Changxi" userId="bf23ac5e-c2b4-476a-ac23-169a0c8c5211" providerId="ADAL" clId="{2DBB555C-5D25-044F-851B-7123B740A1AF}" dt="2024-08-30T02:52:47.507" v="5"/>
        <pc:sldMkLst>
          <pc:docMk/>
          <pc:sldMk cId="0" sldId="25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1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2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5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7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8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69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1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2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5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7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8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79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1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2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5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8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89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2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7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8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299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1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5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0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1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2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3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4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6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7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18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20"/>
        </pc:sldMkLst>
      </pc:sldChg>
      <pc:sldChg chg="modTransition modNotes">
        <pc:chgData name="Liu Changxi" userId="bf23ac5e-c2b4-476a-ac23-169a0c8c5211" providerId="ADAL" clId="{2DBB555C-5D25-044F-851B-7123B740A1AF}" dt="2024-08-30T02:52:47.507" v="5"/>
        <pc:sldMkLst>
          <pc:docMk/>
          <pc:sldMk cId="0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18087a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18087a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Prep: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Connect to soctfs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Have sacct_admin.sh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monitoring scripts to see the status of the class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squeue -a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 watch -n 0.5 sudo sinfo</a:t>
            </a:r>
            <a:endParaRPr sz="1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ae8741e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ae8741e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55a7e88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55a7e88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855a7e8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855a7e8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55a7e88c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55a7e88c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855a7e88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855a7e88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855a7e88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855a7e88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855a7e88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855a7e88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855a7e88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855a7e88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855a7e88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855a7e88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855a7e88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855a7e88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ef061878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ef061878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855a7e88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855a7e88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55a7e88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55a7e88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855a7e88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855a7e88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b2a1609a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b2a1609a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55a7e88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55a7e88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b2a1609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b2a1609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855a7e88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855a7e88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855a7e88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855a7e88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855a7e88c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4855a7e88c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855a7e88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855a7e88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55a7e88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855a7e88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855a7e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4855a7e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855a7e88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855a7e88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55a7e88c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55a7e88c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855a7e88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855a7e88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855a7e88c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855a7e88c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855a7e88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855a7e88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ae8741e2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ae8741e2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855a7e88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855a7e88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ae8741e2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ae8741e2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ae8741e2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ae8741e2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855a7e88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855a7e88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855a7e88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855a7e88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855a7e88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855a7e88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855a7e88c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855a7e88c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855a7e88c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855a7e88c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855a7e88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855a7e88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8953db9e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8953db9e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8953db9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8953db9e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48953db9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48953db9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8953db9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48953db9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b2a1609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7b2a1609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855a7e88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855a7e88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b2a1609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b2a1609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b2a1609a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7b2a1609a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b2a1609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b2a1609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 is essentially single-threaded. All threads are adding to the same variable, so what matters is ultimately how fast each single thread in the CPU can 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4,358.36 msec task-clock                #    0.953 CPUs utilized            ( +-  1.64%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4,040      context-switches          #  898.337 /sec                     ( +-  0.64%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323      cpu-migrations            #   71.823 /sec                     ( +-  7.98%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111      page-faults               #   24.682 /sec                     ( +-  1.31%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11,500,435,837      cycles                    #    2.557 GHz                      ( +-  0.18%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6,046,566,089      instructions              #    0.53  insn per cycle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2,009,196,286      branches                  #  446.766 M/sec                    ( +-  0.00%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563,033      branch-misses             #    0.03% of all branches          ( +-  0.85%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4.5735 +- 0.0721 seconds time elapsed  ( +-  1.58%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i77700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Performance counter stats for './pthread_addsub' (3 runs):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3,799.30 msec task-clock                #    0.863 CPUs utilized            ( +-  9.70%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4,021      context-switches          #  928.779 /sec 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59      cpu-migrations            #   13.628 /sec                     ( +- 13.75%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115      page-faults               #   26.563 /sec                     ( +-  0.50%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10,958,218,455      cycles                    #    2.531 GHz                      ( +-  0.22%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6,040,979,970      instructions              #    0.55  insn per cycle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2,008,145,900      branches                  #  463.846 M/sec                    ( +-  0.01%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928,683      branch-misses             #    0.05% of all branches          ( +-  1.56%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4.403 +- 0.367 seconds time elapsed  ( +-  8.33%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ae8741e2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ae8741e2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98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8953db9e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48953db9e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15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ae8741e2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ae8741e2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66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06735cb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06735cb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06735cb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06735cb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5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8a7c8d9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8a7c8d9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490877a8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490877a8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855a7e88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855a7e88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8953db9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8953db9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855a7e88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855a7e88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" type="blank">
  <p:cSld name="BLANK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0" y="4823775"/>
            <a:ext cx="1679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Font typeface="Quattrocento Sans"/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5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60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Without Name">
  <p:cSld name="BLANK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4050" y="1022075"/>
            <a:ext cx="8295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14075" y="2090600"/>
            <a:ext cx="6736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Quattrocento Sans"/>
              <a:buNone/>
              <a:defRPr sz="2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s">
  <p:cSld name="CUSTOM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er">
  <p:cSld name="CUSTOM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Quattrocento Sans"/>
              <a:buNone/>
              <a:defRPr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98550" y="1330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398550" y="763773"/>
            <a:ext cx="601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○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buNone/>
              <a:defRPr sz="8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 rtl="0">
              <a:buNone/>
              <a:defRPr sz="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Font typeface="Quattrocento Sans"/>
              <a:buNone/>
              <a:defRPr sz="34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Quattrocento Sans"/>
              <a:buNone/>
              <a:defRPr sz="4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  <a:defRPr sz="2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■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●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○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Quattrocento Sans"/>
              <a:buChar char="■"/>
              <a:defRPr sz="10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changxii/cs3210" TargetMode="External"/><Relationship Id="rId5" Type="http://schemas.openxmlformats.org/officeDocument/2006/relationships/hyperlink" Target="https://drive.google.com/drive/folders/1ReR6WXbN8s561FRvoBIbp7EOScimIGcs?usp=sharing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emanticscholar.org/paper/Redundancy-Management-Technique-for-Space-Shuttle-Sklaroff/eb225e9ad32eaeb29583ee0806d9381522de495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fbTeE4jb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www.intel.com/content/www/us/en/docs/intrinsics-guide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USERID@soctf-pdc-002.d1.comp.nus.edu.sg:~/demo.sv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dc.comp.nus.edu.sg/grafan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s3210-student-gu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forms/d/e/1FAIpQLSc7HIDu3NS_gjl3Nq-3gHpnjeDUKNN1m_wgVJsxWEsb1DU6bQ/viewform?usp=sf_link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changxi_liu@nus.edu.sg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24050" y="1247849"/>
            <a:ext cx="82959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Tutorial 1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4175" y="2324551"/>
            <a:ext cx="8515500" cy="15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Parallel Computer Architecture and Slurm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745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instruction level parallelism?</a:t>
            </a:r>
            <a:endParaRPr sz="2100" b="1"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i="1">
                <a:solidFill>
                  <a:srgbClr val="38761D"/>
                </a:solidFill>
              </a:rPr>
              <a:t>One example</a:t>
            </a:r>
            <a:r>
              <a:rPr lang="en">
                <a:solidFill>
                  <a:srgbClr val="38761D"/>
                </a:solidFill>
              </a:rPr>
              <a:t> of</a:t>
            </a:r>
            <a:r>
              <a:rPr lang="en" b="1">
                <a:solidFill>
                  <a:srgbClr val="38761D"/>
                </a:solidFill>
              </a:rPr>
              <a:t> </a:t>
            </a:r>
            <a:r>
              <a:rPr lang="en" b="1" i="1">
                <a:solidFill>
                  <a:srgbClr val="38761D"/>
                </a:solidFill>
              </a:rPr>
              <a:t>Superscalar </a:t>
            </a:r>
            <a:r>
              <a:rPr lang="en" b="1">
                <a:solidFill>
                  <a:srgbClr val="38761D"/>
                </a:solidFill>
              </a:rPr>
              <a:t>processing</a:t>
            </a:r>
            <a:r>
              <a:rPr lang="en">
                <a:solidFill>
                  <a:srgbClr val="38761D"/>
                </a:solidFill>
              </a:rPr>
              <a:t>: 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multiple duplicated parts of the processor pipeline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62" y="2131400"/>
            <a:ext cx="7636675" cy="306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7"/>
          <p:cNvGrpSpPr/>
          <p:nvPr/>
        </p:nvGrpSpPr>
        <p:grpSpPr>
          <a:xfrm>
            <a:off x="478698" y="3500106"/>
            <a:ext cx="3183637" cy="636911"/>
            <a:chOff x="478688" y="3499994"/>
            <a:chExt cx="3183637" cy="650506"/>
          </a:xfrm>
        </p:grpSpPr>
        <p:sp>
          <p:nvSpPr>
            <p:cNvPr id="178" name="Google Shape;178;p27"/>
            <p:cNvSpPr/>
            <p:nvPr/>
          </p:nvSpPr>
          <p:spPr>
            <a:xfrm>
              <a:off x="1464450" y="3657600"/>
              <a:ext cx="492900" cy="492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2032775" y="3657600"/>
              <a:ext cx="492900" cy="492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601100" y="3657600"/>
              <a:ext cx="492900" cy="492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3169425" y="3657600"/>
              <a:ext cx="492900" cy="492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27"/>
            <p:cNvCxnSpPr/>
            <p:nvPr/>
          </p:nvCxnSpPr>
          <p:spPr>
            <a:xfrm>
              <a:off x="478688" y="3499994"/>
              <a:ext cx="942900" cy="289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745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thread level parallelism?</a:t>
            </a:r>
            <a:endParaRPr sz="2100" b="1">
              <a:solidFill>
                <a:srgbClr val="FF0000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62" y="2131400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745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thread level parallelism?</a:t>
            </a:r>
            <a:endParaRPr sz="2100" b="1"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This entire diagram represents the pipeline for </a:t>
            </a:r>
            <a:r>
              <a:rPr lang="en" b="1">
                <a:solidFill>
                  <a:srgbClr val="38761D"/>
                </a:solidFill>
              </a:rPr>
              <a:t>one core with 2 hardware threads!</a:t>
            </a:r>
            <a:r>
              <a:rPr lang="en">
                <a:solidFill>
                  <a:srgbClr val="38761D"/>
                </a:solidFill>
              </a:rPr>
              <a:t> </a:t>
            </a:r>
            <a:r>
              <a:rPr lang="en" b="1">
                <a:solidFill>
                  <a:srgbClr val="38761D"/>
                </a:solidFill>
              </a:rPr>
              <a:t>They share the resources in the core.</a:t>
            </a:r>
            <a:endParaRPr b="1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62" y="2131400"/>
            <a:ext cx="7636675" cy="30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1171575" y="3264700"/>
            <a:ext cx="6607800" cy="16143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809300" cy="3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processor level parallelism?</a:t>
            </a:r>
            <a:endParaRPr sz="2100" b="1">
              <a:solidFill>
                <a:srgbClr val="FF0000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825" y="869150"/>
            <a:ext cx="3755725" cy="39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809300" cy="3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processor level parallelism?</a:t>
            </a:r>
            <a:endParaRPr sz="2100" b="1">
              <a:solidFill>
                <a:srgbClr val="FF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" sz="2100" b="1">
                <a:solidFill>
                  <a:srgbClr val="38761D"/>
                </a:solidFill>
              </a:rPr>
              <a:t>Each processor core runs individually: parallelism </a:t>
            </a:r>
            <a:endParaRPr sz="2100" b="1"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38761D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 b="1">
                <a:solidFill>
                  <a:srgbClr val="FF0000"/>
                </a:solidFill>
              </a:rPr>
              <a:t>Any more?</a:t>
            </a:r>
            <a:endParaRPr sz="2100" b="1">
              <a:solidFill>
                <a:srgbClr val="FF0000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825" y="869150"/>
            <a:ext cx="3755725" cy="398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1"/>
          <p:cNvCxnSpPr/>
          <p:nvPr/>
        </p:nvCxnSpPr>
        <p:spPr>
          <a:xfrm flipH="1">
            <a:off x="7522250" y="871550"/>
            <a:ext cx="321600" cy="6000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31"/>
          <p:cNvCxnSpPr/>
          <p:nvPr/>
        </p:nvCxnSpPr>
        <p:spPr>
          <a:xfrm flipH="1">
            <a:off x="6822225" y="763775"/>
            <a:ext cx="352500" cy="7008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6309300" cy="3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processor level parallelism?</a:t>
            </a:r>
            <a:endParaRPr sz="2100" b="1">
              <a:solidFill>
                <a:srgbClr val="FF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" sz="2100" b="1">
                <a:solidFill>
                  <a:srgbClr val="38761D"/>
                </a:solidFill>
              </a:rPr>
              <a:t>Intel UltraPath Interconnect (UPI):</a:t>
            </a:r>
            <a:br>
              <a:rPr lang="en" sz="2100" b="1">
                <a:solidFill>
                  <a:srgbClr val="38761D"/>
                </a:solidFill>
              </a:rPr>
            </a:br>
            <a:r>
              <a:rPr lang="en" sz="2100">
                <a:solidFill>
                  <a:srgbClr val="38761D"/>
                </a:solidFill>
              </a:rPr>
              <a:t>Processor to Processor </a:t>
            </a:r>
            <a:r>
              <a:rPr lang="en" sz="2100" i="1">
                <a:solidFill>
                  <a:srgbClr val="38761D"/>
                </a:solidFill>
              </a:rPr>
              <a:t>(shared memory)</a:t>
            </a:r>
            <a:endParaRPr sz="2100" i="1">
              <a:solidFill>
                <a:srgbClr val="38761D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●"/>
            </a:pPr>
            <a:r>
              <a:rPr lang="en" sz="2100" b="1">
                <a:solidFill>
                  <a:srgbClr val="38761D"/>
                </a:solidFill>
              </a:rPr>
              <a:t>Intel OmniPath Architecture (OPA):</a:t>
            </a:r>
            <a:br>
              <a:rPr lang="en" sz="2100" b="1">
                <a:solidFill>
                  <a:srgbClr val="38761D"/>
                </a:solidFill>
              </a:rPr>
            </a:br>
            <a:r>
              <a:rPr lang="en" sz="2100">
                <a:solidFill>
                  <a:srgbClr val="38761D"/>
                </a:solidFill>
              </a:rPr>
              <a:t>Node to node</a:t>
            </a:r>
            <a:r>
              <a:rPr lang="en" sz="2100" i="1">
                <a:solidFill>
                  <a:srgbClr val="38761D"/>
                </a:solidFill>
              </a:rPr>
              <a:t> (distributed memory)</a:t>
            </a:r>
            <a:endParaRPr sz="2100" i="1">
              <a:solidFill>
                <a:srgbClr val="38761D"/>
              </a:solidFill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13" y="126875"/>
            <a:ext cx="2414575" cy="2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t="7028"/>
          <a:stretch/>
        </p:blipFill>
        <p:spPr>
          <a:xfrm>
            <a:off x="4750" y="2821775"/>
            <a:ext cx="9143999" cy="23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Q1: Identifying Forms of Parallelism</a:t>
            </a:r>
            <a:endParaRPr sz="3300"/>
          </a:p>
        </p:txBody>
      </p:sp>
      <p:sp>
        <p:nvSpPr>
          <p:cNvPr id="227" name="Google Shape;227;p32"/>
          <p:cNvSpPr/>
          <p:nvPr/>
        </p:nvSpPr>
        <p:spPr>
          <a:xfrm>
            <a:off x="8302950" y="435775"/>
            <a:ext cx="828600" cy="1314600"/>
          </a:xfrm>
          <a:prstGeom prst="rect">
            <a:avLst/>
          </a:prstGeom>
          <a:noFill/>
          <a:ln w="1143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434275" y="1750375"/>
            <a:ext cx="1697400" cy="407100"/>
          </a:xfrm>
          <a:prstGeom prst="rect">
            <a:avLst/>
          </a:prstGeom>
          <a:noFill/>
          <a:ln w="1143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32"/>
          <p:cNvCxnSpPr/>
          <p:nvPr/>
        </p:nvCxnSpPr>
        <p:spPr>
          <a:xfrm rot="10800000" flipH="1">
            <a:off x="5281050" y="1270075"/>
            <a:ext cx="2854800" cy="428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32"/>
          <p:cNvCxnSpPr/>
          <p:nvPr/>
        </p:nvCxnSpPr>
        <p:spPr>
          <a:xfrm rot="10800000" flipH="1">
            <a:off x="5135475" y="1997900"/>
            <a:ext cx="2175600" cy="267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32"/>
          <p:cNvSpPr/>
          <p:nvPr/>
        </p:nvSpPr>
        <p:spPr>
          <a:xfrm>
            <a:off x="957775" y="2821775"/>
            <a:ext cx="726600" cy="42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7189050" y="2821775"/>
            <a:ext cx="828600" cy="4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398550" y="906479"/>
            <a:ext cx="77373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When you run your code on certain hardware, you can make decisions about </a:t>
            </a:r>
            <a:r>
              <a:rPr lang="en" b="1"/>
              <a:t>how to parallelize. </a:t>
            </a:r>
            <a:r>
              <a:rPr lang="en"/>
              <a:t>Examples: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Node has multiple processors connected without high-speed interconnect?</a:t>
            </a:r>
            <a:br>
              <a:rPr lang="en"/>
            </a:br>
            <a:r>
              <a:rPr lang="en">
                <a:solidFill>
                  <a:srgbClr val="FF0000"/>
                </a:solidFill>
              </a:rPr>
              <a:t>Maybe keep tasks to 1 processor.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Cores don’t have much superscalar ability?</a:t>
            </a:r>
            <a:br>
              <a:rPr lang="en"/>
            </a:br>
            <a:r>
              <a:rPr lang="en">
                <a:solidFill>
                  <a:srgbClr val="FF0000"/>
                </a:solidFill>
              </a:rPr>
              <a:t>Maybe best to use simpler tasks over many cores.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Flynn’s Taxonomy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25" y="906475"/>
            <a:ext cx="4207674" cy="42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444800" cy="3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What architecture for a personal computer from the 1980’s?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SISD: one instr and data stream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50" y="2675700"/>
            <a:ext cx="3444800" cy="2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Flynn’s Taxonomy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25" y="906475"/>
            <a:ext cx="4207674" cy="42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444800" cy="3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What architecture for a multi-core processor laptop?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MIMD: Each core runs in parallel, independent data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4">
            <a:alphaModFix/>
          </a:blip>
          <a:srcRect r="29062"/>
          <a:stretch/>
        </p:blipFill>
        <p:spPr>
          <a:xfrm>
            <a:off x="730675" y="2493175"/>
            <a:ext cx="3780549" cy="24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Slides Sharing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9CF52-2B7D-4201-A21E-2FAA07EBE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42"/>
          <a:stretch/>
        </p:blipFill>
        <p:spPr>
          <a:xfrm>
            <a:off x="5314115" y="1152425"/>
            <a:ext cx="3518185" cy="152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0B502-6D52-452C-9E99-B60A4D5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15" y="2981400"/>
            <a:ext cx="3708592" cy="2061036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4E0948E-E664-4825-8E51-3D6A9882C6FD}"/>
              </a:ext>
            </a:extLst>
          </p:cNvPr>
          <p:cNvSpPr/>
          <p:nvPr/>
        </p:nvSpPr>
        <p:spPr>
          <a:xfrm>
            <a:off x="7043093" y="2748746"/>
            <a:ext cx="200233" cy="158107"/>
          </a:xfrm>
          <a:prstGeom prst="downArrow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73;p14">
            <a:extLst>
              <a:ext uri="{FF2B5EF4-FFF2-40B4-BE49-F238E27FC236}">
                <a16:creationId xmlns:a16="http://schemas.microsoft.com/office/drawing/2014/main" id="{0822F86B-B1EB-430E-B136-8D9934712DC5}"/>
              </a:ext>
            </a:extLst>
          </p:cNvPr>
          <p:cNvSpPr txBox="1">
            <a:spLocks/>
          </p:cNvSpPr>
          <p:nvPr/>
        </p:nvSpPr>
        <p:spPr>
          <a:xfrm>
            <a:off x="311700" y="1266325"/>
            <a:ext cx="4614046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  <a:defRPr sz="2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●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○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Char char="■"/>
              <a:defRPr sz="1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</a:p>
          <a:p>
            <a:pPr lvl="0" indent="-327025">
              <a:spcBef>
                <a:spcPts val="1000"/>
              </a:spcBef>
              <a:buClr>
                <a:srgbClr val="6AA84F"/>
              </a:buClr>
              <a:buSzPts val="1550"/>
            </a:pPr>
            <a:r>
              <a:rPr lang="en-US" sz="2400" b="1" dirty="0" err="1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Google 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rive</a:t>
            </a:r>
            <a:r>
              <a:rPr lang="en-US" sz="2400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after every session.</a:t>
            </a: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solidFill>
                  <a:srgbClr val="6AA84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https://github.com/lchangxii/cs3210</a:t>
            </a:r>
            <a:endParaRPr lang="en-US" b="1" u="sng" dirty="0">
              <a:solidFill>
                <a:srgbClr val="6AA84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1200"/>
              </a:spcBef>
              <a:buSzPts val="1800"/>
              <a:buFont typeface="Quattrocento Sans"/>
              <a:buChar char="●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README if preferring Google Drive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Flynn’s Taxonomy</a:t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25" y="906475"/>
            <a:ext cx="4207674" cy="42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444800" cy="3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What architecture for the Intel AVX instruction set?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SIMD: one instruction operates on multiple data blocks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0" y="2441425"/>
            <a:ext cx="4714875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Flynn’s Taxonomy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25" y="906475"/>
            <a:ext cx="4207674" cy="42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444800" cy="3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What architecture for a single core processor with pipelining?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SISD: same as first question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50" y="2571750"/>
            <a:ext cx="3599180" cy="24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Flynn’s Taxonomy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25" y="906475"/>
            <a:ext cx="4207674" cy="42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4444800" cy="3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Students in an exam hall?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MISD: same data (exam paper) but multiple independent streams (students)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25" y="2478900"/>
            <a:ext cx="3857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MISD: Space Shuttle CPUs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43" y="763775"/>
            <a:ext cx="7544490" cy="42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42588" y="4731150"/>
            <a:ext cx="905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https://www.semanticscholar.org/paper/Redundancy-Management-Technique-for-Space-Shuttle-Sklaroff/eb225e9ad32eaeb29583ee0806d9381522de4959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see all kinds of </a:t>
            </a:r>
            <a:r>
              <a:rPr lang="en" b="1" i="1"/>
              <a:t>specialized processors </a:t>
            </a:r>
            <a:r>
              <a:rPr lang="en"/>
              <a:t>nowadays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Tradeoff between speed and generality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Taxonomies help us to understand the rough </a:t>
            </a:r>
            <a:r>
              <a:rPr lang="en" b="1"/>
              <a:t>capabilities </a:t>
            </a:r>
            <a:r>
              <a:rPr lang="en"/>
              <a:t>of new processing units</a:t>
            </a:r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24" y="2328863"/>
            <a:ext cx="4799376" cy="28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AVX (SIMD) Instructions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1"/>
          </p:nvPr>
        </p:nvSpPr>
        <p:spPr>
          <a:xfrm>
            <a:off x="26315" y="874095"/>
            <a:ext cx="9174329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Note - you don’t have to know details! 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Just that such things (vector instructions) exist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https://godbolt.org/z/fbTeE4jb7</a:t>
            </a:r>
            <a:r>
              <a:rPr lang="en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Guidebook: </a:t>
            </a:r>
            <a:r>
              <a:rPr lang="en-US" dirty="0">
                <a:hlinkClick r:id="rId4"/>
              </a:rPr>
              <a:t>https://www.intel.com/content/www/us/en/docs/intrinsics-guide/index.html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306" y="3362367"/>
            <a:ext cx="46101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4020656" y="4233905"/>
            <a:ext cx="98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vpaddd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431200" cy="2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Shared memory implies a UMA architecture? (T/F?)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No! Memory access need not be uniform!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318" name="Google Shape;318;p42"/>
          <p:cNvGrpSpPr/>
          <p:nvPr/>
        </p:nvGrpSpPr>
        <p:grpSpPr>
          <a:xfrm>
            <a:off x="151674" y="1805000"/>
            <a:ext cx="8992328" cy="3262300"/>
            <a:chOff x="151674" y="1805000"/>
            <a:chExt cx="8992328" cy="3262300"/>
          </a:xfrm>
        </p:grpSpPr>
        <p:pic>
          <p:nvPicPr>
            <p:cNvPr id="319" name="Google Shape;31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431200" cy="2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Answering Q2 at the same time: </a:t>
            </a:r>
            <a:r>
              <a:rPr lang="en" b="1">
                <a:solidFill>
                  <a:srgbClr val="38761D"/>
                </a:solidFill>
              </a:rPr>
              <a:t>where your data is, is important in a NUMA architecture! </a:t>
            </a:r>
            <a:endParaRPr b="1">
              <a:solidFill>
                <a:srgbClr val="38761D"/>
              </a:solidFill>
            </a:endParaRPr>
          </a:p>
        </p:txBody>
      </p:sp>
      <p:grpSp>
        <p:nvGrpSpPr>
          <p:cNvPr id="328" name="Google Shape;328;p43"/>
          <p:cNvGrpSpPr/>
          <p:nvPr/>
        </p:nvGrpSpPr>
        <p:grpSpPr>
          <a:xfrm>
            <a:off x="151674" y="1805000"/>
            <a:ext cx="8992328" cy="3262300"/>
            <a:chOff x="151674" y="1805000"/>
            <a:chExt cx="8992328" cy="3262300"/>
          </a:xfrm>
        </p:grpSpPr>
        <p:pic>
          <p:nvPicPr>
            <p:cNvPr id="329" name="Google Shape;32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674" y="2039926"/>
              <a:ext cx="4153299" cy="22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6276" y="1805000"/>
              <a:ext cx="4707726" cy="32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431200" cy="2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In hierarchical multicore designs, is the memory organization </a:t>
            </a:r>
            <a:r>
              <a:rPr lang="en" b="1">
                <a:solidFill>
                  <a:srgbClr val="FF0000"/>
                </a:solidFill>
              </a:rPr>
              <a:t>hybrid</a:t>
            </a:r>
            <a:r>
              <a:rPr lang="en">
                <a:solidFill>
                  <a:srgbClr val="FF0000"/>
                </a:solidFill>
              </a:rPr>
              <a:t> (distributed + shared memory)?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4429125" y="1933575"/>
            <a:ext cx="47148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431200" cy="4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In hierarchical multicore designs, the memory organization is </a:t>
            </a:r>
            <a:r>
              <a:rPr lang="en" b="1">
                <a:solidFill>
                  <a:srgbClr val="FF0000"/>
                </a:solidFill>
              </a:rPr>
              <a:t>hybrid</a:t>
            </a:r>
            <a:r>
              <a:rPr lang="en">
                <a:solidFill>
                  <a:srgbClr val="FF0000"/>
                </a:solidFill>
              </a:rPr>
              <a:t> (distributed + shared memory)?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Both answers arguable!</a:t>
            </a:r>
            <a:endParaRPr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Not hybrid: everyone just </a:t>
            </a:r>
            <a:br>
              <a:rPr lang="en" b="1">
                <a:solidFill>
                  <a:srgbClr val="38761D"/>
                </a:solidFill>
              </a:rPr>
            </a:br>
            <a:r>
              <a:rPr lang="en" b="1">
                <a:solidFill>
                  <a:srgbClr val="38761D"/>
                </a:solidFill>
              </a:rPr>
              <a:t>sees one shared memory</a:t>
            </a:r>
            <a:endParaRPr b="1"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Is hybrid: could see cache</a:t>
            </a:r>
            <a:br>
              <a:rPr lang="en" b="1">
                <a:solidFill>
                  <a:srgbClr val="38761D"/>
                </a:solidFill>
              </a:rPr>
            </a:br>
            <a:r>
              <a:rPr lang="en" b="1">
                <a:solidFill>
                  <a:srgbClr val="38761D"/>
                </a:solidFill>
              </a:rPr>
              <a:t>as its own memory that can</a:t>
            </a:r>
            <a:br>
              <a:rPr lang="en" b="1">
                <a:solidFill>
                  <a:srgbClr val="38761D"/>
                </a:solidFill>
              </a:rPr>
            </a:br>
            <a:r>
              <a:rPr lang="en" b="1">
                <a:solidFill>
                  <a:srgbClr val="38761D"/>
                </a:solidFill>
              </a:rPr>
              <a:t>be out of sync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l="2755" t="4993" r="13994" b="23053"/>
          <a:stretch/>
        </p:blipFill>
        <p:spPr>
          <a:xfrm>
            <a:off x="4429125" y="1933575"/>
            <a:ext cx="47148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Far: </a:t>
            </a:r>
            <a:r>
              <a:rPr lang="en"/>
              <a:t>High-Level 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567075" y="1721647"/>
            <a:ext cx="3804900" cy="32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Process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Memory regions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fork/wait</a:t>
            </a:r>
            <a:endParaRPr sz="1700" dirty="0"/>
          </a:p>
          <a:p>
            <a:pPr lvl="0" indent="-336550">
              <a:buSzPts val="1700"/>
            </a:pPr>
            <a:r>
              <a:rPr lang="en" sz="1700" dirty="0"/>
              <a:t>IPC (</a:t>
            </a:r>
            <a:r>
              <a:rPr lang="en-US" sz="1700" dirty="0"/>
              <a:t>Inter-process communication</a:t>
            </a:r>
            <a:r>
              <a:rPr lang="en" sz="1700" dirty="0"/>
              <a:t>) </a:t>
            </a:r>
          </a:p>
          <a:p>
            <a:pPr lvl="1" indent="-336550">
              <a:buSzPts val="1700"/>
            </a:pPr>
            <a:r>
              <a:rPr lang="en" sz="1100" dirty="0"/>
              <a:t>shared memory, message</a:t>
            </a:r>
            <a:endParaRPr sz="11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Threads as lightweight processes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Users vs kernel threads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Synchronization: pthread mutexes, semaphores, condition variables</a:t>
            </a:r>
            <a:endParaRPr sz="1700" dirty="0"/>
          </a:p>
        </p:txBody>
      </p:sp>
      <p:sp>
        <p:nvSpPr>
          <p:cNvPr id="96" name="Google Shape;96;p19"/>
          <p:cNvSpPr/>
          <p:nvPr/>
        </p:nvSpPr>
        <p:spPr>
          <a:xfrm>
            <a:off x="2417000" y="950150"/>
            <a:ext cx="1828800" cy="636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Threads </a:t>
            </a:r>
            <a:r>
              <a:rPr lang="en" b="1"/>
              <a:t>(Lab 1)</a:t>
            </a:r>
            <a:endParaRPr b="1"/>
          </a:p>
        </p:txBody>
      </p:sp>
      <p:sp>
        <p:nvSpPr>
          <p:cNvPr id="97" name="Google Shape;97;p19"/>
          <p:cNvSpPr/>
          <p:nvPr/>
        </p:nvSpPr>
        <p:spPr>
          <a:xfrm>
            <a:off x="588200" y="950150"/>
            <a:ext cx="1828800" cy="636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Threads</a:t>
            </a:r>
            <a:r>
              <a:rPr lang="en" b="1"/>
              <a:t> (Lec 2)</a:t>
            </a:r>
            <a:endParaRPr b="1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657425" y="1721650"/>
            <a:ext cx="3919500" cy="32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Forms of parallelism (bit/instruction/thread/processor)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Flynn’s Taxonomy (SISD/SIMD..)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Hierarchical vs Pipelined designs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memory / cache is organized (distributed/shared/.. memory)</a:t>
            </a:r>
            <a:endParaRPr sz="1700"/>
          </a:p>
        </p:txBody>
      </p:sp>
      <p:grpSp>
        <p:nvGrpSpPr>
          <p:cNvPr id="99" name="Google Shape;99;p19"/>
          <p:cNvGrpSpPr/>
          <p:nvPr/>
        </p:nvGrpSpPr>
        <p:grpSpPr>
          <a:xfrm>
            <a:off x="4678537" y="950150"/>
            <a:ext cx="3657600" cy="636900"/>
            <a:chOff x="4678537" y="950150"/>
            <a:chExt cx="3657600" cy="636900"/>
          </a:xfrm>
        </p:grpSpPr>
        <p:sp>
          <p:nvSpPr>
            <p:cNvPr id="100" name="Google Shape;100;p19"/>
            <p:cNvSpPr/>
            <p:nvPr/>
          </p:nvSpPr>
          <p:spPr>
            <a:xfrm>
              <a:off x="65073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</a:rPr>
                <a:t>Parallel Computing Architectures</a:t>
              </a:r>
              <a:r>
                <a:rPr lang="en" sz="1300" b="1">
                  <a:solidFill>
                    <a:schemeClr val="dk1"/>
                  </a:solidFill>
                </a:rPr>
                <a:t> (Tut 1)</a:t>
              </a:r>
              <a:endParaRPr sz="1300" b="1"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4678537" y="950150"/>
              <a:ext cx="1828800" cy="6369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Parallel Computing Architectures</a:t>
              </a:r>
              <a:r>
                <a:rPr lang="en" sz="1300" b="1"/>
                <a:t> (Lec 3)</a:t>
              </a:r>
              <a:endParaRPr sz="13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4741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dirty="0"/>
              <a:t>Understanding </a:t>
            </a:r>
            <a:r>
              <a:rPr lang="en"/>
              <a:t>distributed / shared memory </a:t>
            </a:r>
            <a:r>
              <a:rPr lang="en-US" dirty="0"/>
              <a:t>is</a:t>
            </a:r>
            <a:r>
              <a:rPr lang="en"/>
              <a:t> </a:t>
            </a:r>
            <a:r>
              <a:rPr lang="en" b="1"/>
              <a:t>crucial </a:t>
            </a:r>
            <a:r>
              <a:rPr lang="en"/>
              <a:t>for fast parallel programs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Very small L1 caches?</a:t>
            </a:r>
            <a:r>
              <a:rPr lang="en"/>
              <a:t> Your parallel programs may not benefit from accessing lots of individual data per core.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/>
              <a:t>NUMA processors? </a:t>
            </a:r>
            <a:r>
              <a:rPr lang="en"/>
              <a:t>Best to keep data organization in mind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lot of performance can be squeezed out of</a:t>
            </a:r>
            <a:r>
              <a:rPr lang="en" b="1">
                <a:solidFill>
                  <a:srgbClr val="38761D"/>
                </a:solidFill>
              </a:rPr>
              <a:t> good cache usage!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196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Can a </a:t>
            </a:r>
            <a:r>
              <a:rPr lang="en" b="1">
                <a:solidFill>
                  <a:srgbClr val="FF0000"/>
                </a:solidFill>
              </a:rPr>
              <a:t>semaphore</a:t>
            </a:r>
            <a:r>
              <a:rPr lang="en">
                <a:solidFill>
                  <a:srgbClr val="FF0000"/>
                </a:solidFill>
              </a:rPr>
              <a:t> replace a </a:t>
            </a:r>
            <a:r>
              <a:rPr lang="en" b="1">
                <a:solidFill>
                  <a:srgbClr val="FF0000"/>
                </a:solidFill>
              </a:rPr>
              <a:t>mutex</a:t>
            </a:r>
            <a:r>
              <a:rPr lang="en">
                <a:solidFill>
                  <a:srgbClr val="FF0000"/>
                </a:solidFill>
              </a:rPr>
              <a:t> without affecting correctness?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196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Can a </a:t>
            </a:r>
            <a:r>
              <a:rPr lang="en" b="1">
                <a:solidFill>
                  <a:srgbClr val="FF0000"/>
                </a:solidFill>
              </a:rPr>
              <a:t>semaphore</a:t>
            </a:r>
            <a:r>
              <a:rPr lang="en">
                <a:solidFill>
                  <a:srgbClr val="FF0000"/>
                </a:solidFill>
              </a:rPr>
              <a:t> replace a </a:t>
            </a:r>
            <a:r>
              <a:rPr lang="en" b="1">
                <a:solidFill>
                  <a:srgbClr val="FF0000"/>
                </a:solidFill>
              </a:rPr>
              <a:t>mutex</a:t>
            </a:r>
            <a:r>
              <a:rPr lang="en">
                <a:solidFill>
                  <a:srgbClr val="FF0000"/>
                </a:solidFill>
              </a:rPr>
              <a:t> without affecting correctness? </a:t>
            </a:r>
            <a:endParaRPr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>
                <a:solidFill>
                  <a:srgbClr val="38761D"/>
                </a:solidFill>
              </a:rPr>
              <a:t>Yes! Semaphores are more general than mutexes, just set S = 1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45" y="2278000"/>
            <a:ext cx="4232349" cy="27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900" y="2203500"/>
            <a:ext cx="4279100" cy="29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196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Is a program implemented with </a:t>
            </a:r>
            <a:r>
              <a:rPr lang="en" b="1">
                <a:solidFill>
                  <a:srgbClr val="FF0000"/>
                </a:solidFill>
              </a:rPr>
              <a:t>threads </a:t>
            </a:r>
            <a:r>
              <a:rPr lang="en">
                <a:solidFill>
                  <a:srgbClr val="FF0000"/>
                </a:solidFill>
              </a:rPr>
              <a:t>faster than </a:t>
            </a:r>
            <a:r>
              <a:rPr lang="en" b="1">
                <a:solidFill>
                  <a:srgbClr val="FF0000"/>
                </a:solidFill>
              </a:rPr>
              <a:t>processes?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196600" cy="3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Is a program implemented with </a:t>
            </a:r>
            <a:r>
              <a:rPr lang="en" b="1">
                <a:solidFill>
                  <a:srgbClr val="FF0000"/>
                </a:solidFill>
              </a:rPr>
              <a:t>threads </a:t>
            </a:r>
            <a:r>
              <a:rPr lang="en">
                <a:solidFill>
                  <a:srgbClr val="FF0000"/>
                </a:solidFill>
              </a:rPr>
              <a:t>faster than </a:t>
            </a:r>
            <a:r>
              <a:rPr lang="en" b="1">
                <a:solidFill>
                  <a:srgbClr val="FF0000"/>
                </a:solidFill>
              </a:rPr>
              <a:t>processes?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en" b="1">
                <a:solidFill>
                  <a:srgbClr val="38761D"/>
                </a:solidFill>
              </a:rPr>
              <a:t>Not necessarily, because:</a:t>
            </a:r>
            <a:endParaRPr b="1">
              <a:solidFill>
                <a:srgbClr val="38761D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>
                <a:solidFill>
                  <a:srgbClr val="38761D"/>
                </a:solidFill>
              </a:rPr>
              <a:t>Could be only </a:t>
            </a:r>
            <a:r>
              <a:rPr lang="en" b="1">
                <a:solidFill>
                  <a:srgbClr val="38761D"/>
                </a:solidFill>
              </a:rPr>
              <a:t>user threads (</a:t>
            </a:r>
            <a:r>
              <a:rPr lang="en-US" b="1" dirty="0">
                <a:solidFill>
                  <a:srgbClr val="38761D"/>
                </a:solidFill>
              </a:rPr>
              <a:t>mapped to 1 processor</a:t>
            </a:r>
            <a:r>
              <a:rPr lang="en" b="1">
                <a:solidFill>
                  <a:srgbClr val="38761D"/>
                </a:solidFill>
              </a:rPr>
              <a:t>) – </a:t>
            </a:r>
            <a:r>
              <a:rPr lang="en-US" b="1" dirty="0">
                <a:solidFill>
                  <a:srgbClr val="38761D"/>
                </a:solidFill>
              </a:rPr>
              <a:t>then it will </a:t>
            </a:r>
            <a:r>
              <a:rPr lang="en-US" b="1">
                <a:solidFill>
                  <a:srgbClr val="38761D"/>
                </a:solidFill>
              </a:rPr>
              <a:t>be slower</a:t>
            </a:r>
            <a:endParaRPr lang="en-US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424050" y="1968300"/>
            <a:ext cx="82959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Part 2 &amp; 3: Practical Slurm Usage</a:t>
            </a: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FF0000"/>
                </a:solidFill>
              </a:rPr>
              <a:t>Please follow at the same pace until later</a:t>
            </a:r>
            <a:endParaRPr sz="2800" b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345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ex1: Login to a machine and run lstopo/lscpu</a:t>
            </a:r>
            <a:endParaRPr sz="3100"/>
          </a:p>
        </p:txBody>
      </p:sp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>
                <a:solidFill>
                  <a:srgbClr val="FF0000"/>
                </a:solidFill>
              </a:rPr>
              <a:t>What’s the difference between sockets/cores/threads?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 rotWithShape="1">
          <a:blip r:embed="rId3">
            <a:alphaModFix/>
          </a:blip>
          <a:srcRect l="13804" t="7322" r="7312" b="10304"/>
          <a:stretch/>
        </p:blipFill>
        <p:spPr>
          <a:xfrm>
            <a:off x="4499375" y="2618969"/>
            <a:ext cx="4566800" cy="189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 rotWithShape="1">
          <a:blip r:embed="rId4">
            <a:alphaModFix/>
          </a:blip>
          <a:srcRect r="3241"/>
          <a:stretch/>
        </p:blipFill>
        <p:spPr>
          <a:xfrm>
            <a:off x="144075" y="1494300"/>
            <a:ext cx="4355299" cy="35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vs Core vs Thread..</a:t>
            </a:r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type="body" idx="1"/>
          </p:nvPr>
        </p:nvSpPr>
        <p:spPr>
          <a:xfrm>
            <a:off x="398550" y="906474"/>
            <a:ext cx="4173600" cy="4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Thread</a:t>
            </a:r>
            <a:r>
              <a:rPr lang="en" sz="2000"/>
              <a:t>: single hardware thread of execution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Core:</a:t>
            </a:r>
            <a:r>
              <a:rPr lang="en" sz="2000"/>
              <a:t> single set of usable hardware for running code (registers, pipeline stages, some cache)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b="1"/>
              <a:t>Cores * threads per core </a:t>
            </a:r>
            <a:br>
              <a:rPr lang="en" b="1"/>
            </a:br>
            <a:r>
              <a:rPr lang="en" b="1"/>
              <a:t>== lscpu CPUs → logical CPUs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Socket: </a:t>
            </a:r>
            <a:r>
              <a:rPr lang="en" sz="2000"/>
              <a:t>where a full physical process fits (many cores)</a:t>
            </a:r>
            <a:endParaRPr sz="2000"/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00" y="906475"/>
            <a:ext cx="4142950" cy="3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lstopo</a:t>
            </a:r>
            <a:endParaRPr/>
          </a:p>
        </p:txBody>
      </p:sp>
      <p:sp>
        <p:nvSpPr>
          <p:cNvPr id="431" name="Google Shape;431;p57"/>
          <p:cNvSpPr txBox="1">
            <a:spLocks noGrp="1"/>
          </p:cNvSpPr>
          <p:nvPr>
            <p:ph type="body" idx="1"/>
          </p:nvPr>
        </p:nvSpPr>
        <p:spPr>
          <a:xfrm>
            <a:off x="398549" y="906475"/>
            <a:ext cx="4513847" cy="3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lstopo --of svg&gt;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demo.svg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on your laptop:</a:t>
            </a:r>
          </a:p>
          <a:p>
            <a:pPr lvl="1" indent="-342900">
              <a:buSzPts val="1800"/>
              <a:buFont typeface="Courier New"/>
              <a:buChar char="●"/>
            </a:pP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scp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EXXXXX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@soctf-pdc-002.d1.comp.nus.edu.sg:~/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demo.svg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./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4">
            <a:alphaModFix/>
          </a:blip>
          <a:srcRect r="45283" b="950"/>
          <a:stretch/>
        </p:blipFill>
        <p:spPr>
          <a:xfrm>
            <a:off x="4917198" y="376850"/>
            <a:ext cx="4023300" cy="449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345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ex2: Lab Monitoring</a:t>
            </a:r>
            <a:endParaRPr sz="3100"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398550" y="906474"/>
            <a:ext cx="7737300" cy="40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https://pdc.comp.nus.edu.sg/grafana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Login with your lab username and 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Click the “hamburger” menu on the top left 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Check out Home and Dashboards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Home - Overview of all nodes, including </a:t>
            </a:r>
            <a:r>
              <a:rPr lang="en" b="1"/>
              <a:t>number of users logged in</a:t>
            </a:r>
            <a:endParaRPr b="1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b="1"/>
              <a:t>“Sessions”</a:t>
            </a:r>
            <a:endParaRPr b="1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b="1"/>
              <a:t>Login to nodes with fewer active sessions!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Dashboards - detailed “Node Exporter” dashboard</a:t>
            </a:r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400" y="2400738"/>
            <a:ext cx="1352550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8"/>
          <p:cNvCxnSpPr/>
          <p:nvPr/>
        </p:nvCxnSpPr>
        <p:spPr>
          <a:xfrm>
            <a:off x="7391400" y="1856925"/>
            <a:ext cx="2559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2" name="Google Shape;4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227" y="3996825"/>
            <a:ext cx="2429981" cy="10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Forms of Parallelism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t="16555"/>
          <a:stretch/>
        </p:blipFill>
        <p:spPr>
          <a:xfrm>
            <a:off x="35725" y="1014424"/>
            <a:ext cx="9144000" cy="3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48" name="Google Shape;448;p59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Introducing Slurm Workload Manager</a:t>
            </a:r>
            <a:endParaRPr sz="3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60" name="Google Shape;460;p6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Slurm / </a:t>
            </a:r>
            <a:r>
              <a:rPr lang="en"/>
              <a:t>Why Slurm?</a:t>
            </a:r>
            <a:endParaRPr/>
          </a:p>
        </p:txBody>
      </p:sp>
      <p:sp>
        <p:nvSpPr>
          <p:cNvPr id="461" name="Google Shape;461;p61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3566100" cy="4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Job allocation system</a:t>
            </a:r>
            <a:endParaRPr sz="19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Fair allocation</a:t>
            </a:r>
            <a:r>
              <a:rPr lang="en" sz="1900"/>
              <a:t> of compute resources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Exclusive access</a:t>
            </a:r>
            <a:r>
              <a:rPr lang="en" sz="1900"/>
              <a:t> to nodes for </a:t>
            </a:r>
            <a:r>
              <a:rPr lang="en" sz="1900" b="1"/>
              <a:t>performance</a:t>
            </a:r>
            <a:r>
              <a:rPr lang="en" sz="1900"/>
              <a:t> </a:t>
            </a:r>
            <a:r>
              <a:rPr lang="en" sz="1900" b="1"/>
              <a:t>measurements</a:t>
            </a:r>
            <a:endParaRPr sz="19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Wide variety of machines to test on and </a:t>
            </a:r>
            <a:r>
              <a:rPr lang="en" sz="1900" b="1"/>
              <a:t>run distributed programs</a:t>
            </a:r>
            <a:r>
              <a:rPr lang="en" sz="1900"/>
              <a:t> on</a:t>
            </a:r>
            <a:endParaRPr sz="1900"/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75" y="1089950"/>
            <a:ext cx="5136726" cy="32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592300" cy="3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SoC uses Slurm for our entire compute cluster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The best parallel computing systems use Slurm (&gt;60% of TOP500)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 dirty="0">
                <a:solidFill>
                  <a:srgbClr val="FF0000"/>
                </a:solidFill>
              </a:rPr>
              <a:t>Do not run long jobs on login nodes anymore!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75" name="Google Shape;475;p6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476" name="Google Shape;476;p6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324100" cy="31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b="1"/>
              <a:t>Please let us know if there are any issues</a:t>
            </a:r>
            <a:r>
              <a:rPr lang="en"/>
              <a:t> (see tutorial for who to contact)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b="1"/>
              <a:t>Our “best practices” and policies may change.</a:t>
            </a:r>
            <a:br>
              <a:rPr lang="en" b="1"/>
            </a:b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https://bit.ly/cs3210-student-guide</a:t>
            </a:r>
            <a:r>
              <a:rPr lang="en"/>
              <a:t> for updates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82" name="Google Shape;482;p64"/>
          <p:cNvSpPr txBox="1">
            <a:spLocks noGrp="1"/>
          </p:cNvSpPr>
          <p:nvPr>
            <p:ph type="body" idx="1"/>
          </p:nvPr>
        </p:nvSpPr>
        <p:spPr>
          <a:xfrm>
            <a:off x="398550" y="1516075"/>
            <a:ext cx="8316900" cy="32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 dirty="0"/>
              <a:t>ex3 - ex12</a:t>
            </a:r>
            <a:r>
              <a:rPr lang="en" dirty="0"/>
              <a:t>: 	Small guided exercises working through the basics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 dirty="0"/>
              <a:t>ex13:</a:t>
            </a:r>
            <a:r>
              <a:rPr lang="en" dirty="0"/>
              <a:t> 		Basic performance evaluation with Slurm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</a:rPr>
              <a:t>Please bring up any interesting observations! </a:t>
            </a:r>
            <a:endParaRPr sz="2800" b="1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me: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watch -n 0.5 squeue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watch -n 0.5 sprio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6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Go forth and try!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22" name="Google Shape;522;p68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Topics in Slurm: Priority and Share</a:t>
            </a:r>
            <a:endParaRPr sz="3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28" name="Google Shape;528;p69"/>
          <p:cNvSpPr txBox="1">
            <a:spLocks noGrp="1"/>
          </p:cNvSpPr>
          <p:nvPr>
            <p:ph type="body" idx="1"/>
          </p:nvPr>
        </p:nvSpPr>
        <p:spPr>
          <a:xfrm>
            <a:off x="398550" y="1516075"/>
            <a:ext cx="8513700" cy="3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b="1" dirty="0"/>
              <a:t>Everyone run together: </a:t>
            </a:r>
            <a:r>
              <a:rPr lang="en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srun -w soctf-pdc-005 sleep 10 </a:t>
            </a:r>
            <a:endParaRPr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●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sprio -l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b="1" dirty="0"/>
              <a:t>Who has more priority?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●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sshare -a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b="1" dirty="0">
                <a:solidFill>
                  <a:schemeClr val="dk1"/>
                </a:solidFill>
              </a:rPr>
              <a:t>Who’s been using the most?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529" name="Google Shape;529;p69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5137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Topics in Slurm: Priority and Share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39" name="Google Shape;539;p70"/>
          <p:cNvSpPr txBox="1">
            <a:spLocks noGrp="1"/>
          </p:cNvSpPr>
          <p:nvPr>
            <p:ph type="title"/>
          </p:nvPr>
        </p:nvSpPr>
        <p:spPr>
          <a:xfrm>
            <a:off x="256025" y="2229150"/>
            <a:ext cx="8631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Topics in Slurm: Broad runtime statistics</a:t>
            </a:r>
            <a:endParaRPr sz="3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5" name="Google Shape;545;p71"/>
          <p:cNvSpPr txBox="1">
            <a:spLocks noGrp="1"/>
          </p:cNvSpPr>
          <p:nvPr>
            <p:ph type="body" idx="1"/>
          </p:nvPr>
        </p:nvSpPr>
        <p:spPr>
          <a:xfrm>
            <a:off x="398550" y="780455"/>
            <a:ext cx="8316900" cy="3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You can find </a:t>
            </a:r>
            <a:r>
              <a:rPr lang="en" i="1" dirty="0"/>
              <a:t>some</a:t>
            </a:r>
            <a:r>
              <a:rPr lang="en" dirty="0"/>
              <a:t> information about running job statistics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sstat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sbatch cond.sh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sstat -o jobid,nodelist,ntasks,avecpu,averss,maxrss,maxdiskread,maxdiskwrite &lt;jobid&gt;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5299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Topics in Slurm: Broad runtime statistics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BEB37-BF25-4F50-A367-3B758955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00" y="2434707"/>
            <a:ext cx="3880637" cy="25171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56" name="Google Shape;556;p72"/>
          <p:cNvSpPr txBox="1">
            <a:spLocks noGrp="1"/>
          </p:cNvSpPr>
          <p:nvPr>
            <p:ph type="title"/>
          </p:nvPr>
        </p:nvSpPr>
        <p:spPr>
          <a:xfrm>
            <a:off x="256025" y="2229150"/>
            <a:ext cx="8631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Topics: Sneak Peek At Performance Eval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Flynn’s Taxonomy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98550" y="906482"/>
            <a:ext cx="4359300" cy="4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Terminology to define different types of parallel architectures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Single / multi-</a:t>
            </a:r>
            <a:r>
              <a:rPr lang="en" b="1"/>
              <a:t>instruction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many </a:t>
            </a:r>
            <a:r>
              <a:rPr lang="en" b="1"/>
              <a:t>independent </a:t>
            </a:r>
            <a:r>
              <a:rPr lang="en"/>
              <a:t>streams of execution are there?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Single / multi-</a:t>
            </a:r>
            <a:r>
              <a:rPr lang="en" b="1"/>
              <a:t>data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many </a:t>
            </a:r>
            <a:r>
              <a:rPr lang="en" b="1"/>
              <a:t>logical blocks of data</a:t>
            </a:r>
            <a:r>
              <a:rPr lang="en"/>
              <a:t> are we trying to operate on?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325" y="935825"/>
            <a:ext cx="4207674" cy="42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73" name="Google Shape;573;p7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85299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Sneak Peek at Performance Evaluation</a:t>
            </a: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574" name="Google Shape;574;p74"/>
          <p:cNvSpPr txBox="1">
            <a:spLocks noGrp="1"/>
          </p:cNvSpPr>
          <p:nvPr>
            <p:ph type="body" idx="1"/>
          </p:nvPr>
        </p:nvSpPr>
        <p:spPr>
          <a:xfrm>
            <a:off x="398550" y="1516075"/>
            <a:ext cx="8316900" cy="3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Are there hardware differences?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-p xs-4114 hyperfine ./pthread_addsub &gt; xs4114.out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-p dxs-4114 hyperfine ./pthread_addsub &gt; dxs4114.out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-p i7-7700 hyperfine ./pthread_addsub &gt; i77700.out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-p i7-9700 hyperfine ./pthread_addsub &gt; i79700.out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-p xw-2245 hyperfine ./pthread_addsub &gt; xw2245.out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84" name="Google Shape;584;p7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results</a:t>
            </a:r>
            <a:endParaRPr/>
          </a:p>
        </p:txBody>
      </p:sp>
      <p:sp>
        <p:nvSpPr>
          <p:cNvPr id="585" name="Google Shape;585;p75"/>
          <p:cNvSpPr txBox="1">
            <a:spLocks noGrp="1"/>
          </p:cNvSpPr>
          <p:nvPr>
            <p:ph type="body" idx="1"/>
          </p:nvPr>
        </p:nvSpPr>
        <p:spPr>
          <a:xfrm>
            <a:off x="398550" y="906463"/>
            <a:ext cx="77373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188" y="763775"/>
            <a:ext cx="5039624" cy="42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7737300" cy="2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8 core </a:t>
            </a:r>
            <a:r>
              <a:rPr lang="en"/>
              <a:t>i7-7700 CPU @ 3.60GHz: </a:t>
            </a:r>
            <a:r>
              <a:rPr lang="en" b="1"/>
              <a:t>4.098s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8  core </a:t>
            </a:r>
            <a:r>
              <a:rPr lang="en"/>
              <a:t>i7-9700 CPU @ 3.00GHz: </a:t>
            </a:r>
            <a:r>
              <a:rPr lang="en" b="1"/>
              <a:t>4.946s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 core </a:t>
            </a:r>
            <a:r>
              <a:rPr lang="en"/>
              <a:t>Xeon Silver 4114 @ 2.20GHz: </a:t>
            </a:r>
            <a:r>
              <a:rPr lang="en" b="1"/>
              <a:t>5.640s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20 core </a:t>
            </a:r>
            <a:r>
              <a:rPr lang="en">
                <a:solidFill>
                  <a:schemeClr val="dk1"/>
                </a:solidFill>
              </a:rPr>
              <a:t>Dual-Socket Xeon Silver 4114 @ 2.20GHz: </a:t>
            </a:r>
            <a:r>
              <a:rPr lang="en" b="1">
                <a:solidFill>
                  <a:schemeClr val="dk1"/>
                </a:solidFill>
              </a:rPr>
              <a:t>5.008s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16 core </a:t>
            </a:r>
            <a:r>
              <a:rPr lang="en">
                <a:solidFill>
                  <a:schemeClr val="dk1"/>
                </a:solidFill>
              </a:rPr>
              <a:t>Xeon W-2245 @ 3.90GHz: </a:t>
            </a:r>
            <a:r>
              <a:rPr lang="en" b="1">
                <a:solidFill>
                  <a:schemeClr val="dk1"/>
                </a:solidFill>
              </a:rPr>
              <a:t>5.434s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92" name="Google Shape;592;p7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93" name="Google Shape;593;p7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93" name="Google Shape;493;p65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Special Topics in Slurm: NFS</a:t>
            </a:r>
            <a:endParaRPr sz="3100"/>
          </a:p>
        </p:txBody>
      </p:sp>
    </p:spTree>
    <p:extLst>
      <p:ext uri="{BB962C8B-B14F-4D97-AF65-F5344CB8AC3E}">
        <p14:creationId xmlns:p14="http://schemas.microsoft.com/office/powerpoint/2010/main" val="221367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99" name="Google Shape;499;p66"/>
          <p:cNvSpPr txBox="1">
            <a:spLocks noGrp="1"/>
          </p:cNvSpPr>
          <p:nvPr>
            <p:ph type="body" idx="1"/>
          </p:nvPr>
        </p:nvSpPr>
        <p:spPr>
          <a:xfrm>
            <a:off x="398550" y="1516075"/>
            <a:ext cx="8316900" cy="3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Your </a:t>
            </a:r>
            <a:r>
              <a:rPr lang="en-US" altLang="zh-CN" dirty="0"/>
              <a:t>home directory: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/nfs/home/username</a:t>
            </a:r>
            <a:r>
              <a:rPr lang="en" dirty="0"/>
              <a:t> is </a:t>
            </a:r>
            <a:r>
              <a:rPr lang="en" b="1" dirty="0"/>
              <a:t>a network filesystem </a:t>
            </a:r>
            <a:r>
              <a:rPr lang="en" dirty="0"/>
              <a:t>(NFS) between all nodes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b="1" dirty="0">
                <a:solidFill>
                  <a:srgbClr val="FF0000"/>
                </a:solidFill>
              </a:rPr>
              <a:t>How much slower is NFS than node-local storage?</a:t>
            </a:r>
            <a:endParaRPr b="1" dirty="0">
              <a:solidFill>
                <a:srgbClr val="FF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dd if=/dev/zero of=/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nfs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/home/</a:t>
            </a:r>
            <a:r>
              <a:rPr lang="en" sz="12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exxxxx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test.img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 bs=100MB count=1 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oflag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dsync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dd if=/dev/zero of=/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test.img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 bs=100MB count=1 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oflag</a:t>
            </a: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b="1" dirty="0" err="1">
                <a:latin typeface="Courier New"/>
                <a:ea typeface="Courier New"/>
                <a:cs typeface="Courier New"/>
                <a:sym typeface="Courier New"/>
              </a:rPr>
              <a:t>dsync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Topics in Slurm: NFS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34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type="body" idx="1"/>
          </p:nvPr>
        </p:nvSpPr>
        <p:spPr>
          <a:xfrm>
            <a:off x="398550" y="1516075"/>
            <a:ext cx="3126900" cy="3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run a </a:t>
            </a:r>
            <a:r>
              <a:rPr lang="en" sz="1800" b="1"/>
              <a:t>distributed + replicated </a:t>
            </a:r>
            <a:r>
              <a:rPr lang="en" sz="1800"/>
              <a:t>NFS with “GlusterFS”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servers (17/22/23/24), each server has half the files.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Tolerates loss of 1 server, maybe 2.</a:t>
            </a:r>
            <a:endParaRPr sz="1800"/>
          </a:p>
        </p:txBody>
      </p:sp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Topics in Slurm: NFS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25" y="1512825"/>
            <a:ext cx="5144199" cy="313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8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8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5044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Parallel architectures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Flynn’s taxonomy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Memory, Processes vs threads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Slurm usage</a:t>
            </a:r>
            <a:endParaRPr/>
          </a:p>
        </p:txBody>
      </p:sp>
      <p:sp>
        <p:nvSpPr>
          <p:cNvPr id="606" name="Google Shape;606;p7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07" name="Google Shape;607;p7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Attendance</a:t>
            </a:r>
            <a:endParaRPr dirty="0"/>
          </a:p>
        </p:txBody>
      </p:sp>
      <p:sp>
        <p:nvSpPr>
          <p:cNvPr id="607" name="Google Shape;607;p78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F8C75-7DAF-4F2F-A626-9C575A9A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1" y="1629283"/>
            <a:ext cx="2747962" cy="2436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A2C4AA-DDC1-4E8E-A1EB-AE8D0205EB2B}"/>
              </a:ext>
            </a:extLst>
          </p:cNvPr>
          <p:cNvSpPr txBox="1"/>
          <p:nvPr/>
        </p:nvSpPr>
        <p:spPr>
          <a:xfrm>
            <a:off x="5509515" y="363466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67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21" name="Google Shape;621;p80"/>
          <p:cNvSpPr txBox="1">
            <a:spLocks noGrp="1"/>
          </p:cNvSpPr>
          <p:nvPr>
            <p:ph type="title"/>
          </p:nvPr>
        </p:nvSpPr>
        <p:spPr>
          <a:xfrm>
            <a:off x="133125" y="1377775"/>
            <a:ext cx="887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next week!</a:t>
            </a:r>
            <a:endParaRPr/>
          </a:p>
        </p:txBody>
      </p:sp>
      <p:sp>
        <p:nvSpPr>
          <p:cNvPr id="622" name="Google Shape;622;p80"/>
          <p:cNvSpPr txBox="1">
            <a:spLocks noGrp="1"/>
          </p:cNvSpPr>
          <p:nvPr>
            <p:ph type="subTitle" idx="2"/>
          </p:nvPr>
        </p:nvSpPr>
        <p:spPr>
          <a:xfrm>
            <a:off x="0" y="4823775"/>
            <a:ext cx="1679100" cy="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0"/>
          <p:cNvSpPr txBox="1">
            <a:spLocks noGrp="1"/>
          </p:cNvSpPr>
          <p:nvPr>
            <p:ph type="subTitle" idx="1"/>
          </p:nvPr>
        </p:nvSpPr>
        <p:spPr>
          <a:xfrm>
            <a:off x="1373250" y="2474825"/>
            <a:ext cx="63975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changxi_liu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@nus.edu.sg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24050" y="2229150"/>
            <a:ext cx="82959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Part 1: Tutorial Questions</a:t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745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Determine </a:t>
            </a:r>
            <a:r>
              <a:rPr lang="en" sz="2100" b="1"/>
              <a:t>where</a:t>
            </a:r>
            <a:r>
              <a:rPr lang="en" sz="2100"/>
              <a:t> and </a:t>
            </a:r>
            <a:r>
              <a:rPr lang="en" sz="2100" b="1"/>
              <a:t>how </a:t>
            </a:r>
            <a:r>
              <a:rPr lang="en" sz="2100"/>
              <a:t>our processor supports </a:t>
            </a:r>
            <a:r>
              <a:rPr lang="en" sz="2100" b="1"/>
              <a:t>parallelism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Don’t need to understand low-level details! </a:t>
            </a:r>
            <a:endParaRPr sz="2100">
              <a:solidFill>
                <a:srgbClr val="FF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Googling should allow you to match Lec3 concepts to these </a:t>
            </a:r>
            <a:br>
              <a:rPr lang="en" sz="2100"/>
            </a:br>
            <a:r>
              <a:rPr lang="en" sz="2100"/>
              <a:t>“industry names”</a:t>
            </a:r>
            <a:endParaRPr sz="210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0525"/>
            <a:ext cx="2436024" cy="25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1193025" y="2786050"/>
            <a:ext cx="428700" cy="428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32;p23"/>
          <p:cNvCxnSpPr>
            <a:stCxn id="131" idx="0"/>
          </p:cNvCxnSpPr>
          <p:nvPr/>
        </p:nvCxnSpPr>
        <p:spPr>
          <a:xfrm rot="10800000" flipH="1">
            <a:off x="1407375" y="2486050"/>
            <a:ext cx="985800" cy="30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3"/>
          <p:cNvCxnSpPr>
            <a:stCxn id="131" idx="4"/>
          </p:cNvCxnSpPr>
          <p:nvPr/>
        </p:nvCxnSpPr>
        <p:spPr>
          <a:xfrm>
            <a:off x="1407375" y="3214750"/>
            <a:ext cx="1042800" cy="1871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725" y="2401575"/>
            <a:ext cx="6822275" cy="27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Mapping processors to CS2100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t="16548"/>
          <a:stretch/>
        </p:blipFill>
        <p:spPr>
          <a:xfrm>
            <a:off x="0" y="763775"/>
            <a:ext cx="4027525" cy="2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725" y="2401575"/>
            <a:ext cx="6822275" cy="274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4"/>
          <p:cNvGrpSpPr/>
          <p:nvPr/>
        </p:nvGrpSpPr>
        <p:grpSpPr>
          <a:xfrm>
            <a:off x="2490950" y="1999600"/>
            <a:ext cx="3696000" cy="1201500"/>
            <a:chOff x="2490950" y="1999600"/>
            <a:chExt cx="3696000" cy="1201500"/>
          </a:xfrm>
        </p:grpSpPr>
        <p:sp>
          <p:nvSpPr>
            <p:cNvPr id="144" name="Google Shape;144;p24"/>
            <p:cNvSpPr/>
            <p:nvPr/>
          </p:nvSpPr>
          <p:spPr>
            <a:xfrm>
              <a:off x="2490950" y="2507500"/>
              <a:ext cx="3696000" cy="6936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 txBox="1"/>
            <p:nvPr/>
          </p:nvSpPr>
          <p:spPr>
            <a:xfrm>
              <a:off x="4455600" y="1999600"/>
              <a:ext cx="995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Fetch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Google Shape;146;p24"/>
          <p:cNvGrpSpPr/>
          <p:nvPr/>
        </p:nvGrpSpPr>
        <p:grpSpPr>
          <a:xfrm>
            <a:off x="6219299" y="1804250"/>
            <a:ext cx="2240100" cy="1336325"/>
            <a:chOff x="6219299" y="1804250"/>
            <a:chExt cx="2240100" cy="1336325"/>
          </a:xfrm>
        </p:grpSpPr>
        <p:sp>
          <p:nvSpPr>
            <p:cNvPr id="147" name="Google Shape;147;p24"/>
            <p:cNvSpPr/>
            <p:nvPr/>
          </p:nvSpPr>
          <p:spPr>
            <a:xfrm>
              <a:off x="6219299" y="2446975"/>
              <a:ext cx="2240100" cy="6936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 txBox="1"/>
            <p:nvPr/>
          </p:nvSpPr>
          <p:spPr>
            <a:xfrm>
              <a:off x="6840800" y="1804250"/>
              <a:ext cx="1074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Decode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9" name="Google Shape;149;p24"/>
          <p:cNvGrpSpPr/>
          <p:nvPr/>
        </p:nvGrpSpPr>
        <p:grpSpPr>
          <a:xfrm>
            <a:off x="873500" y="3367650"/>
            <a:ext cx="4140600" cy="1388100"/>
            <a:chOff x="873500" y="3367650"/>
            <a:chExt cx="4140600" cy="1388100"/>
          </a:xfrm>
        </p:grpSpPr>
        <p:sp>
          <p:nvSpPr>
            <p:cNvPr id="150" name="Google Shape;150;p24"/>
            <p:cNvSpPr/>
            <p:nvPr/>
          </p:nvSpPr>
          <p:spPr>
            <a:xfrm>
              <a:off x="2627300" y="3367650"/>
              <a:ext cx="2386800" cy="13881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 txBox="1"/>
            <p:nvPr/>
          </p:nvSpPr>
          <p:spPr>
            <a:xfrm>
              <a:off x="873500" y="3752025"/>
              <a:ext cx="157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Execute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2" name="Google Shape;152;p24"/>
          <p:cNvGrpSpPr/>
          <p:nvPr/>
        </p:nvGrpSpPr>
        <p:grpSpPr>
          <a:xfrm>
            <a:off x="5528900" y="3435675"/>
            <a:ext cx="3545100" cy="1482000"/>
            <a:chOff x="5528900" y="3435675"/>
            <a:chExt cx="3545100" cy="1482000"/>
          </a:xfrm>
        </p:grpSpPr>
        <p:sp>
          <p:nvSpPr>
            <p:cNvPr id="153" name="Google Shape;153;p24"/>
            <p:cNvSpPr/>
            <p:nvPr/>
          </p:nvSpPr>
          <p:spPr>
            <a:xfrm>
              <a:off x="5528900" y="3435675"/>
              <a:ext cx="3545100" cy="1482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7356650" y="3807750"/>
              <a:ext cx="157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Mem/WB</a:t>
              </a:r>
              <a:endParaRPr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595300" y="4823775"/>
            <a:ext cx="5487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98550" y="126875"/>
            <a:ext cx="7517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98550" y="906475"/>
            <a:ext cx="8745600" cy="26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Where do we have </a:t>
            </a:r>
            <a:r>
              <a:rPr lang="en" sz="2100" b="1">
                <a:solidFill>
                  <a:srgbClr val="FF0000"/>
                </a:solidFill>
              </a:rPr>
              <a:t>instruction level parallelism? [p]</a:t>
            </a:r>
            <a:endParaRPr sz="2100" b="1">
              <a:solidFill>
                <a:srgbClr val="FF0000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62" y="2131400"/>
            <a:ext cx="7636675" cy="30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2102</Words>
  <Application>Microsoft Macintosh PowerPoint</Application>
  <PresentationFormat>On-screen Show (16:9)</PresentationFormat>
  <Paragraphs>333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Courier New</vt:lpstr>
      <vt:lpstr>PT Serif</vt:lpstr>
      <vt:lpstr>Arial</vt:lpstr>
      <vt:lpstr>Times New Roman</vt:lpstr>
      <vt:lpstr>Quattrocento Sans</vt:lpstr>
      <vt:lpstr>Calibri</vt:lpstr>
      <vt:lpstr>Beatrice template</vt:lpstr>
      <vt:lpstr>CS3210 Tutorial 1</vt:lpstr>
      <vt:lpstr>Questions and Slides Sharing</vt:lpstr>
      <vt:lpstr>So Far: High-Level </vt:lpstr>
      <vt:lpstr>Focus: Forms of Parallelism</vt:lpstr>
      <vt:lpstr>Focus: Flynn’s Taxonomy</vt:lpstr>
      <vt:lpstr>Part 1: Tutorial Questions</vt:lpstr>
      <vt:lpstr>Q1: Identifying Forms of Parallelism</vt:lpstr>
      <vt:lpstr>Q1: Mapping processors to CS2100</vt:lpstr>
      <vt:lpstr>Q1: Identifying Forms of Parallelism</vt:lpstr>
      <vt:lpstr>PowerPoint Presentation</vt:lpstr>
      <vt:lpstr>Q1: Identifying Forms of Parallelism</vt:lpstr>
      <vt:lpstr>Q1: Identifying Forms of Parallelism</vt:lpstr>
      <vt:lpstr>Q1: Identifying Forms of Parallelism</vt:lpstr>
      <vt:lpstr>Q1: Identifying Forms of Parallelism</vt:lpstr>
      <vt:lpstr>Q1: Identifying Forms of Parallelism</vt:lpstr>
      <vt:lpstr>Q1: Identifying Forms of Parallelism</vt:lpstr>
      <vt:lpstr>Why does this matter?</vt:lpstr>
      <vt:lpstr>Q2: Flynn’s Taxonomy</vt:lpstr>
      <vt:lpstr>Q2: Flynn’s Taxonomy</vt:lpstr>
      <vt:lpstr>Q2: Flynn’s Taxonomy</vt:lpstr>
      <vt:lpstr>Q2: Flynn’s Taxonomy</vt:lpstr>
      <vt:lpstr>Q2: Flynn’s Taxonomy</vt:lpstr>
      <vt:lpstr>Interesting MISD: Space Shuttle CPUs</vt:lpstr>
      <vt:lpstr>Why does this matter?</vt:lpstr>
      <vt:lpstr>Quick look at AVX (SIMD) Instructions</vt:lpstr>
      <vt:lpstr>Q3: Memory &amp; Multicore Architectures</vt:lpstr>
      <vt:lpstr>Q3: Memory &amp; Multicore Architectures</vt:lpstr>
      <vt:lpstr>Q3: Memory &amp; Multicore Architectures</vt:lpstr>
      <vt:lpstr>Q3: Memory &amp; Multicore Architectures</vt:lpstr>
      <vt:lpstr>Why does this matter?</vt:lpstr>
      <vt:lpstr>Q4: Processes and Threads</vt:lpstr>
      <vt:lpstr>Q4: Processes and Threads</vt:lpstr>
      <vt:lpstr>Q4: Processes and Threads</vt:lpstr>
      <vt:lpstr>Q4: Processes and Threads</vt:lpstr>
      <vt:lpstr>Part 2 &amp; 3: Practical Slurm Usage Please follow at the same pace until later</vt:lpstr>
      <vt:lpstr>ex1: Login to a machine and run lstopo/lscpu</vt:lpstr>
      <vt:lpstr>Socket vs Core vs Thread..</vt:lpstr>
      <vt:lpstr>Understanding lstopo</vt:lpstr>
      <vt:lpstr>ex2: Lab Monitoring</vt:lpstr>
      <vt:lpstr>Introducing Slurm Workload Manager</vt:lpstr>
      <vt:lpstr>What is Slurm / Why Slurm?</vt:lpstr>
      <vt:lpstr>Why Now?</vt:lpstr>
      <vt:lpstr>Disclaimers</vt:lpstr>
      <vt:lpstr>Go forth and try!</vt:lpstr>
      <vt:lpstr>Special Topics in Slurm: Priority and Share</vt:lpstr>
      <vt:lpstr>Special Topics in Slurm: Priority and Share</vt:lpstr>
      <vt:lpstr>Special Topics in Slurm: Broad runtime statistics</vt:lpstr>
      <vt:lpstr>Special Topics in Slurm: Broad runtime statistics  </vt:lpstr>
      <vt:lpstr>Special Topics: Sneak Peek At Performance Eval</vt:lpstr>
      <vt:lpstr>Sneak Peek at Performance Evaluation  </vt:lpstr>
      <vt:lpstr>Processing the results</vt:lpstr>
      <vt:lpstr>Results</vt:lpstr>
      <vt:lpstr>Special Topics in Slurm: NFS</vt:lpstr>
      <vt:lpstr>Special Topics in Slurm: NFS</vt:lpstr>
      <vt:lpstr>Special Topics in Slurm: NFS</vt:lpstr>
      <vt:lpstr>Summary</vt:lpstr>
      <vt:lpstr>Attendance</vt:lpstr>
      <vt:lpstr>See you next week!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CS3210 Tutorial 1</dc:title>
  <cp:lastModifiedBy>Liu Changxi</cp:lastModifiedBy>
  <cp:revision>1</cp:revision>
  <dcterms:modified xsi:type="dcterms:W3CDTF">2024-09-05T04:12:05Z</dcterms:modified>
</cp:coreProperties>
</file>